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77" r:id="rId25"/>
    <p:sldId id="278" r:id="rId26"/>
    <p:sldId id="279" r:id="rId27"/>
  </p:sldIdLst>
  <p:sldSz cx="9144000" cy="5143500" type="screen16x9"/>
  <p:notesSz cx="6858000" cy="9144000"/>
  <p:embeddedFontLst>
    <p:embeddedFont>
      <p:font typeface="Merriweather" panose="00000500000000000000" pitchFamily="2"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Playfair Display" panose="00000500000000000000" pitchFamily="2" charset="0"/>
      <p:regular r:id="rId37"/>
      <p:bold r:id="rId38"/>
      <p:italic r:id="rId39"/>
      <p:boldItalic r:id="rId40"/>
    </p:embeddedFont>
    <p:embeddedFont>
      <p:font typeface="Playfair Display SemiBold" panose="020B0604020202020204" charset="0"/>
      <p:regular r:id="rId41"/>
      <p:bold r:id="rId42"/>
      <p:italic r:id="rId43"/>
      <p:boldItalic r:id="rId44"/>
    </p:embeddedFont>
    <p:embeddedFont>
      <p:font typeface="Proxima Nova" panose="020B0604020202020204"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Roboto Condensed Light" panose="02000000000000000000" pitchFamily="2" charset="0"/>
      <p:regular r:id="rId53"/>
      <p: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Niedermaier"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72D65-91BD-497A-B140-BFECAEC74CCC}" v="1" dt="2022-09-29T12:41:40.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51" autoAdjust="0"/>
  </p:normalViewPr>
  <p:slideViewPr>
    <p:cSldViewPr snapToGrid="0">
      <p:cViewPr>
        <p:scale>
          <a:sx n="89" d="100"/>
          <a:sy n="89" d="100"/>
        </p:scale>
        <p:origin x="12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dermaier, Danielle" userId="87396fcd-7748-41be-908c-1aec46523854" providerId="ADAL" clId="{50772D65-91BD-497A-B140-BFECAEC74CCC}"/>
    <pc:docChg chg="undo custSel addSld modSld sldOrd">
      <pc:chgData name="Niedermaier, Danielle" userId="87396fcd-7748-41be-908c-1aec46523854" providerId="ADAL" clId="{50772D65-91BD-497A-B140-BFECAEC74CCC}" dt="2022-09-29T12:42:30.748" v="340" actId="20577"/>
      <pc:docMkLst>
        <pc:docMk/>
      </pc:docMkLst>
      <pc:sldChg chg="delCm modNotes">
        <pc:chgData name="Niedermaier, Danielle" userId="87396fcd-7748-41be-908c-1aec46523854" providerId="ADAL" clId="{50772D65-91BD-497A-B140-BFECAEC74CCC}" dt="2022-09-29T00:09:04.665" v="237"/>
        <pc:sldMkLst>
          <pc:docMk/>
          <pc:sldMk cId="0" sldId="265"/>
        </pc:sldMkLst>
      </pc:sldChg>
      <pc:sldChg chg="modSp new mod ord">
        <pc:chgData name="Niedermaier, Danielle" userId="87396fcd-7748-41be-908c-1aec46523854" providerId="ADAL" clId="{50772D65-91BD-497A-B140-BFECAEC74CCC}" dt="2022-09-29T12:42:30.748" v="340" actId="20577"/>
        <pc:sldMkLst>
          <pc:docMk/>
          <pc:sldMk cId="1523843943" sldId="280"/>
        </pc:sldMkLst>
        <pc:spChg chg="mod">
          <ac:chgData name="Niedermaier, Danielle" userId="87396fcd-7748-41be-908c-1aec46523854" providerId="ADAL" clId="{50772D65-91BD-497A-B140-BFECAEC74CCC}" dt="2022-09-29T12:41:52.636" v="303" actId="1035"/>
          <ac:spMkLst>
            <pc:docMk/>
            <pc:sldMk cId="1523843943" sldId="280"/>
            <ac:spMk id="2" creationId="{E8FD4267-EB97-411E-B7FC-81DFA0D605EF}"/>
          </ac:spMkLst>
        </pc:spChg>
        <pc:spChg chg="mod">
          <ac:chgData name="Niedermaier, Danielle" userId="87396fcd-7748-41be-908c-1aec46523854" providerId="ADAL" clId="{50772D65-91BD-497A-B140-BFECAEC74CCC}" dt="2022-09-29T12:42:30.748" v="340" actId="20577"/>
          <ac:spMkLst>
            <pc:docMk/>
            <pc:sldMk cId="1523843943" sldId="280"/>
            <ac:spMk id="3" creationId="{B80BCF69-E667-456D-A284-71C6545649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presentation is meant to be a brief high level overview. Most of you with interest in this topic will notice a lot of information that is not covered. I’m going to do my best to present primarily on the areas that I think are of interest to the urban forester.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d6673586f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d6673586f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highlight>
                  <a:srgbClr val="FFFAFA"/>
                </a:highlight>
                <a:latin typeface="Roboto"/>
                <a:ea typeface="Roboto"/>
                <a:cs typeface="Roboto"/>
                <a:sym typeface="Roboto"/>
              </a:rPr>
              <a:t>Annually, these trees produce a total of $18.3 billion in value related to air pollution removal ($5.4 billion), reduced building energy use ($5.4 billion), carbon sequestration ($4.8 billion) and avoided pollutant emissions ($2.7 billion). States with greatest annual urban forest values were: Florida ($1.9 billion), California ($1.4 billion), Pennsylvania ($1.1 billion), New York ($1.0 billion) and Ohio ($971 million).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5d9f4804d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5d9f4804d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me these are the most pressing areas to look at for a new planting project. They represent a wide swath of green spaces within the urban environment, and offer a diverse array of interesting potential for developing a food forest.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5d9f4804d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5d9f4804d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trickiest bit of the whole bunch, within this you will be making decisions where the full impact will not be seen for a decade or more, plan carefully, research thoughtfully, and act intentionally.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30325341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30325341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5d9f4804d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5d9f4804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58ad4e85e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58ad4e85e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58ad4e85e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58ad4e85e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5d9f4804d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5d9f4804d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where you’ll need to advocate for your projects. Convincing people that this work is worthwhile and beneficial is a huge part of the battle. You may face zoning issues, HOA restrictions, and unconvinced neighbors. Exercise some tact, become a known entity, and argue for planting in the name of public good.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bfcb6685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8bfcb6685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Becoming a known entity to all of these folks is helpful, an engaged community member is a voter, an advocate, and a valuable ally. Failing all of that, you can be a real squeaky wheel instead. Try the honey approach, you may just find yourself with some serious organizational backing to do some really cool work.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f5941cf18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f5941cf18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48a2bc4f44_0_409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48a2bc4f44_0_40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5d9f4804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d9f4804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936389a85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936389a85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d6673586f_0_7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d6673586f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48a2bc4f44_0_27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48a2bc4f44_0_27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389b09d73a_0_10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389b09d73a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d5fefc67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d5fefc67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d5fefc67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8d5fefc67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Mollison, as some of you may recognize is one of the original permaculturalists. While I think there are some areas in which modern permies may be lacking, some of the founding ideology provides a useful framework for making long term sustainable decisions.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30325341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30325341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broad term, the practice is not yet fully defined or explored. I like the USDA definition, and while urban agroforestry may not meet the scale of production that a more traditional farm setting would, I think there is a lot of room in this definition to cover the practices that can be implemented within our cities. I’m going to avoid going into the various accepted practices, given that I don’t think they are particularly applicable here, you can find links to them in the resources slide at the end of this presentation.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d5fefc67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d5fefc67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this doesn’t look like it fits with the urban environment at first glance. Take a closer look and expand your ideas of what crop and animal farming systems look like. Think backyard chickens, community gardens, and local parks. As we continue to develop our ways of thinking around community spaces to promote equity, inclusion, and sustainable practices, room opens up for this to become a standard practice in urban greenspaces.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58ad4e85e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58ad4e85e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Analyzing with these four categories helps to clarify what may constitute an agroforestry practice. Take the case of a backyard with a few chickens. You can intentionally plant hazelnuts as an understory crop, with a dwarf cherry as part of your canopy, both of which function to provide shade for a set of young sugar maples that will eventually grow to cover the cherry and hazelnuts. In the area of the dripline of the maples you now have 3 different plant crops, shelter and forage for your chickens, and free fertilization of your trees taking place. You’ve intentionally structured your planting, you have an intensive system of crops to harvest at different times, the crops all rely on one another thus they are integrated, and the chickens function to interact with the entire system both by foraging and fertilizing.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5d9f4804d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5d9f4804d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mostly my personal opinion of where we should be looking for areas to take on urban agroforestry projects. It is by no means comprehensive, and I’m sure you all will find many other places of interest to work on. The next couple of slides are some statistics to give you an idea of the scale of our urban forests and how much opportunity lays waiting in them.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d6673586f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8d6673586f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Cities of all sizes have active urban forests, these are just some basic estimates of the overall tree population and density of those forests.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00300" y="0"/>
            <a:ext cx="5244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10" name="Google Shape;10;p2"/>
          <p:cNvSpPr txBox="1">
            <a:spLocks noGrp="1"/>
          </p:cNvSpPr>
          <p:nvPr>
            <p:ph type="ctrTitle"/>
          </p:nvPr>
        </p:nvSpPr>
        <p:spPr>
          <a:xfrm>
            <a:off x="4526275" y="1332150"/>
            <a:ext cx="3900600" cy="15819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1pPr>
            <a:lvl2pPr lvl="1"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2pPr>
            <a:lvl3pPr lvl="2"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3pPr>
            <a:lvl4pPr lvl="3"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4pPr>
            <a:lvl5pPr lvl="4"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5pPr>
            <a:lvl6pPr lvl="5"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6pPr>
            <a:lvl7pPr lvl="6"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7pPr>
            <a:lvl8pPr lvl="7"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8pPr>
            <a:lvl9pPr lvl="8"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9pPr>
          </a:lstStyle>
          <a:p>
            <a:endParaRPr/>
          </a:p>
        </p:txBody>
      </p:sp>
      <p:sp>
        <p:nvSpPr>
          <p:cNvPr id="11" name="Google Shape;11;p2"/>
          <p:cNvSpPr txBox="1">
            <a:spLocks noGrp="1"/>
          </p:cNvSpPr>
          <p:nvPr>
            <p:ph type="subTitle" idx="1"/>
          </p:nvPr>
        </p:nvSpPr>
        <p:spPr>
          <a:xfrm>
            <a:off x="4526275" y="2914050"/>
            <a:ext cx="3904500" cy="648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200"/>
              <a:buFont typeface="Montserrat"/>
              <a:buNone/>
              <a:defRPr sz="1400">
                <a:solidFill>
                  <a:schemeClr val="lt1"/>
                </a:solidFill>
                <a:latin typeface="Montserrat"/>
                <a:ea typeface="Montserrat"/>
                <a:cs typeface="Montserrat"/>
                <a:sym typeface="Montserrat"/>
              </a:defRPr>
            </a:lvl1pPr>
            <a:lvl2pPr lvl="1"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2pPr>
            <a:lvl3pPr lvl="2"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3pPr>
            <a:lvl4pPr lvl="3"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4pPr>
            <a:lvl5pPr lvl="4"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5pPr>
            <a:lvl6pPr lvl="5"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6pPr>
            <a:lvl7pPr lvl="6"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7pPr>
            <a:lvl8pPr lvl="7"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8pPr>
            <a:lvl9pPr lvl="8"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1046245" y="1583450"/>
            <a:ext cx="7053300" cy="1465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500"/>
              <a:buFont typeface="Playfair Display"/>
              <a:buNone/>
              <a:defRPr sz="7500">
                <a:solidFill>
                  <a:schemeClr val="lt1"/>
                </a:solidFill>
                <a:latin typeface="Playfair Display"/>
                <a:ea typeface="Playfair Display"/>
                <a:cs typeface="Playfair Display"/>
                <a:sym typeface="Playfair Display"/>
              </a:defRPr>
            </a:lvl1pPr>
            <a:lvl2pPr lvl="1" algn="ctr">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45" name="Google Shape;45;p11"/>
          <p:cNvSpPr txBox="1">
            <a:spLocks noGrp="1"/>
          </p:cNvSpPr>
          <p:nvPr>
            <p:ph type="subTitle" idx="1"/>
          </p:nvPr>
        </p:nvSpPr>
        <p:spPr>
          <a:xfrm>
            <a:off x="2360925" y="3148450"/>
            <a:ext cx="4457100" cy="41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algn="ctr">
              <a:spcBef>
                <a:spcPts val="0"/>
              </a:spcBef>
              <a:spcAft>
                <a:spcPts val="0"/>
              </a:spcAft>
              <a:buSzPts val="1400"/>
              <a:buFont typeface="Montserrat"/>
              <a:buNone/>
              <a:defRPr>
                <a:latin typeface="Montserrat"/>
                <a:ea typeface="Montserrat"/>
                <a:cs typeface="Montserrat"/>
                <a:sym typeface="Montserrat"/>
              </a:defRPr>
            </a:lvl2pPr>
            <a:lvl3pPr lvl="2" algn="ctr">
              <a:spcBef>
                <a:spcPts val="0"/>
              </a:spcBef>
              <a:spcAft>
                <a:spcPts val="0"/>
              </a:spcAft>
              <a:buSzPts val="1400"/>
              <a:buFont typeface="Montserrat"/>
              <a:buNone/>
              <a:defRPr>
                <a:latin typeface="Montserrat"/>
                <a:ea typeface="Montserrat"/>
                <a:cs typeface="Montserrat"/>
                <a:sym typeface="Montserrat"/>
              </a:defRPr>
            </a:lvl3pPr>
            <a:lvl4pPr lvl="3" algn="ctr">
              <a:spcBef>
                <a:spcPts val="0"/>
              </a:spcBef>
              <a:spcAft>
                <a:spcPts val="0"/>
              </a:spcAft>
              <a:buSzPts val="1400"/>
              <a:buFont typeface="Montserrat"/>
              <a:buNone/>
              <a:defRPr>
                <a:latin typeface="Montserrat"/>
                <a:ea typeface="Montserrat"/>
                <a:cs typeface="Montserrat"/>
                <a:sym typeface="Montserrat"/>
              </a:defRPr>
            </a:lvl4pPr>
            <a:lvl5pPr lvl="4" algn="ctr">
              <a:spcBef>
                <a:spcPts val="0"/>
              </a:spcBef>
              <a:spcAft>
                <a:spcPts val="0"/>
              </a:spcAft>
              <a:buSzPts val="1400"/>
              <a:buFont typeface="Montserrat"/>
              <a:buNone/>
              <a:defRPr>
                <a:latin typeface="Montserrat"/>
                <a:ea typeface="Montserrat"/>
                <a:cs typeface="Montserrat"/>
                <a:sym typeface="Montserrat"/>
              </a:defRPr>
            </a:lvl5pPr>
            <a:lvl6pPr lvl="5" algn="ctr">
              <a:spcBef>
                <a:spcPts val="0"/>
              </a:spcBef>
              <a:spcAft>
                <a:spcPts val="0"/>
              </a:spcAft>
              <a:buSzPts val="1400"/>
              <a:buFont typeface="Montserrat"/>
              <a:buNone/>
              <a:defRPr>
                <a:latin typeface="Montserrat"/>
                <a:ea typeface="Montserrat"/>
                <a:cs typeface="Montserrat"/>
                <a:sym typeface="Montserrat"/>
              </a:defRPr>
            </a:lvl6pPr>
            <a:lvl7pPr lvl="6" algn="ctr">
              <a:spcBef>
                <a:spcPts val="0"/>
              </a:spcBef>
              <a:spcAft>
                <a:spcPts val="0"/>
              </a:spcAft>
              <a:buSzPts val="1400"/>
              <a:buFont typeface="Montserrat"/>
              <a:buNone/>
              <a:defRPr>
                <a:latin typeface="Montserrat"/>
                <a:ea typeface="Montserrat"/>
                <a:cs typeface="Montserrat"/>
                <a:sym typeface="Montserrat"/>
              </a:defRPr>
            </a:lvl7pPr>
            <a:lvl8pPr lvl="7" algn="ctr">
              <a:spcBef>
                <a:spcPts val="0"/>
              </a:spcBef>
              <a:spcAft>
                <a:spcPts val="0"/>
              </a:spcAft>
              <a:buSzPts val="1400"/>
              <a:buFont typeface="Montserrat"/>
              <a:buNone/>
              <a:defRPr>
                <a:latin typeface="Montserrat"/>
                <a:ea typeface="Montserrat"/>
                <a:cs typeface="Montserrat"/>
                <a:sym typeface="Montserrat"/>
              </a:defRPr>
            </a:lvl8pPr>
            <a:lvl9pPr lvl="8" algn="ctr">
              <a:spcBef>
                <a:spcPts val="0"/>
              </a:spcBef>
              <a:spcAft>
                <a:spcPts val="0"/>
              </a:spcAft>
              <a:buSzPts val="14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_1">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5226600" y="3165693"/>
            <a:ext cx="2990100" cy="4071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Montserrat"/>
              <a:buNone/>
              <a:defRPr sz="1400">
                <a:latin typeface="Playfair Display SemiBold"/>
                <a:ea typeface="Playfair Display SemiBold"/>
                <a:cs typeface="Playfair Display SemiBold"/>
                <a:sym typeface="Playfair Display SemiBold"/>
              </a:defRPr>
            </a:lvl1pPr>
            <a:lvl2pPr lvl="1">
              <a:spcBef>
                <a:spcPts val="0"/>
              </a:spcBef>
              <a:spcAft>
                <a:spcPts val="0"/>
              </a:spcAft>
              <a:buSzPts val="1400"/>
              <a:buFont typeface="Montserrat"/>
              <a:buNone/>
              <a:defRPr sz="1400" b="1">
                <a:latin typeface="Montserrat"/>
                <a:ea typeface="Montserrat"/>
                <a:cs typeface="Montserrat"/>
                <a:sym typeface="Montserrat"/>
              </a:defRPr>
            </a:lvl2pPr>
            <a:lvl3pPr lvl="2">
              <a:spcBef>
                <a:spcPts val="0"/>
              </a:spcBef>
              <a:spcAft>
                <a:spcPts val="0"/>
              </a:spcAft>
              <a:buSzPts val="1400"/>
              <a:buFont typeface="Montserrat"/>
              <a:buNone/>
              <a:defRPr sz="1400" b="1">
                <a:latin typeface="Montserrat"/>
                <a:ea typeface="Montserrat"/>
                <a:cs typeface="Montserrat"/>
                <a:sym typeface="Montserrat"/>
              </a:defRPr>
            </a:lvl3pPr>
            <a:lvl4pPr lvl="3">
              <a:spcBef>
                <a:spcPts val="0"/>
              </a:spcBef>
              <a:spcAft>
                <a:spcPts val="0"/>
              </a:spcAft>
              <a:buSzPts val="1400"/>
              <a:buFont typeface="Montserrat"/>
              <a:buNone/>
              <a:defRPr sz="1400" b="1">
                <a:latin typeface="Montserrat"/>
                <a:ea typeface="Montserrat"/>
                <a:cs typeface="Montserrat"/>
                <a:sym typeface="Montserrat"/>
              </a:defRPr>
            </a:lvl4pPr>
            <a:lvl5pPr lvl="4">
              <a:spcBef>
                <a:spcPts val="0"/>
              </a:spcBef>
              <a:spcAft>
                <a:spcPts val="0"/>
              </a:spcAft>
              <a:buSzPts val="1400"/>
              <a:buFont typeface="Montserrat"/>
              <a:buNone/>
              <a:defRPr sz="1400" b="1">
                <a:latin typeface="Montserrat"/>
                <a:ea typeface="Montserrat"/>
                <a:cs typeface="Montserrat"/>
                <a:sym typeface="Montserrat"/>
              </a:defRPr>
            </a:lvl5pPr>
            <a:lvl6pPr lvl="5">
              <a:spcBef>
                <a:spcPts val="0"/>
              </a:spcBef>
              <a:spcAft>
                <a:spcPts val="0"/>
              </a:spcAft>
              <a:buSzPts val="1400"/>
              <a:buFont typeface="Montserrat"/>
              <a:buNone/>
              <a:defRPr sz="1400" b="1">
                <a:latin typeface="Montserrat"/>
                <a:ea typeface="Montserrat"/>
                <a:cs typeface="Montserrat"/>
                <a:sym typeface="Montserrat"/>
              </a:defRPr>
            </a:lvl6pPr>
            <a:lvl7pPr lvl="6">
              <a:spcBef>
                <a:spcPts val="0"/>
              </a:spcBef>
              <a:spcAft>
                <a:spcPts val="0"/>
              </a:spcAft>
              <a:buSzPts val="1400"/>
              <a:buFont typeface="Montserrat"/>
              <a:buNone/>
              <a:defRPr sz="1400" b="1">
                <a:latin typeface="Montserrat"/>
                <a:ea typeface="Montserrat"/>
                <a:cs typeface="Montserrat"/>
                <a:sym typeface="Montserrat"/>
              </a:defRPr>
            </a:lvl7pPr>
            <a:lvl8pPr lvl="7">
              <a:spcBef>
                <a:spcPts val="0"/>
              </a:spcBef>
              <a:spcAft>
                <a:spcPts val="0"/>
              </a:spcAft>
              <a:buSzPts val="1400"/>
              <a:buFont typeface="Montserrat"/>
              <a:buNone/>
              <a:defRPr sz="1400" b="1">
                <a:latin typeface="Montserrat"/>
                <a:ea typeface="Montserrat"/>
                <a:cs typeface="Montserrat"/>
                <a:sym typeface="Montserrat"/>
              </a:defRPr>
            </a:lvl8pPr>
            <a:lvl9pPr lvl="8">
              <a:spcBef>
                <a:spcPts val="0"/>
              </a:spcBef>
              <a:spcAft>
                <a:spcPts val="0"/>
              </a:spcAft>
              <a:buSzPts val="1400"/>
              <a:buFont typeface="Montserrat"/>
              <a:buNone/>
              <a:defRPr sz="1400" b="1">
                <a:latin typeface="Montserrat"/>
                <a:ea typeface="Montserrat"/>
                <a:cs typeface="Montserrat"/>
                <a:sym typeface="Montserrat"/>
              </a:defRPr>
            </a:lvl9pPr>
          </a:lstStyle>
          <a:p>
            <a:endParaRPr/>
          </a:p>
        </p:txBody>
      </p:sp>
      <p:sp>
        <p:nvSpPr>
          <p:cNvPr id="49" name="Google Shape;49;p13"/>
          <p:cNvSpPr txBox="1">
            <a:spLocks noGrp="1"/>
          </p:cNvSpPr>
          <p:nvPr>
            <p:ph type="title" idx="2"/>
          </p:nvPr>
        </p:nvSpPr>
        <p:spPr>
          <a:xfrm>
            <a:off x="5226600" y="1570701"/>
            <a:ext cx="2990100" cy="1561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Montserrat"/>
              <a:buNone/>
              <a:defRPr sz="1800" i="1">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1">
  <p:cSld name="BLANK_1_1_1_1">
    <p:bg>
      <p:bgPr>
        <a:solidFill>
          <a:schemeClr val="dk2"/>
        </a:solidFill>
        <a:effectLst/>
      </p:bgPr>
    </p:bg>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007950" y="3159563"/>
            <a:ext cx="3128100" cy="48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2000">
                <a:solidFill>
                  <a:schemeClr val="lt1"/>
                </a:solidFill>
                <a:latin typeface="Playfair Display SemiBold"/>
                <a:ea typeface="Playfair Display SemiBold"/>
                <a:cs typeface="Playfair Display SemiBold"/>
                <a:sym typeface="Playfair Display SemiBold"/>
              </a:defRPr>
            </a:lvl1pPr>
            <a:lvl2pPr lvl="1" rtl="0">
              <a:spcBef>
                <a:spcPts val="0"/>
              </a:spcBef>
              <a:spcAft>
                <a:spcPts val="0"/>
              </a:spcAft>
              <a:buSzPts val="1400"/>
              <a:buFont typeface="Montserrat"/>
              <a:buNone/>
              <a:defRPr sz="1400" b="1">
                <a:latin typeface="Montserrat"/>
                <a:ea typeface="Montserrat"/>
                <a:cs typeface="Montserrat"/>
                <a:sym typeface="Montserrat"/>
              </a:defRPr>
            </a:lvl2pPr>
            <a:lvl3pPr lvl="2" rtl="0">
              <a:spcBef>
                <a:spcPts val="0"/>
              </a:spcBef>
              <a:spcAft>
                <a:spcPts val="0"/>
              </a:spcAft>
              <a:buSzPts val="1400"/>
              <a:buFont typeface="Montserrat"/>
              <a:buNone/>
              <a:defRPr sz="1400" b="1">
                <a:latin typeface="Montserrat"/>
                <a:ea typeface="Montserrat"/>
                <a:cs typeface="Montserrat"/>
                <a:sym typeface="Montserrat"/>
              </a:defRPr>
            </a:lvl3pPr>
            <a:lvl4pPr lvl="3" rtl="0">
              <a:spcBef>
                <a:spcPts val="0"/>
              </a:spcBef>
              <a:spcAft>
                <a:spcPts val="0"/>
              </a:spcAft>
              <a:buSzPts val="1400"/>
              <a:buFont typeface="Montserrat"/>
              <a:buNone/>
              <a:defRPr sz="1400" b="1">
                <a:latin typeface="Montserrat"/>
                <a:ea typeface="Montserrat"/>
                <a:cs typeface="Montserrat"/>
                <a:sym typeface="Montserrat"/>
              </a:defRPr>
            </a:lvl4pPr>
            <a:lvl5pPr lvl="4" rtl="0">
              <a:spcBef>
                <a:spcPts val="0"/>
              </a:spcBef>
              <a:spcAft>
                <a:spcPts val="0"/>
              </a:spcAft>
              <a:buSzPts val="1400"/>
              <a:buFont typeface="Montserrat"/>
              <a:buNone/>
              <a:defRPr sz="1400" b="1">
                <a:latin typeface="Montserrat"/>
                <a:ea typeface="Montserrat"/>
                <a:cs typeface="Montserrat"/>
                <a:sym typeface="Montserrat"/>
              </a:defRPr>
            </a:lvl5pPr>
            <a:lvl6pPr lvl="5" rtl="0">
              <a:spcBef>
                <a:spcPts val="0"/>
              </a:spcBef>
              <a:spcAft>
                <a:spcPts val="0"/>
              </a:spcAft>
              <a:buSzPts val="1400"/>
              <a:buFont typeface="Montserrat"/>
              <a:buNone/>
              <a:defRPr sz="1400" b="1">
                <a:latin typeface="Montserrat"/>
                <a:ea typeface="Montserrat"/>
                <a:cs typeface="Montserrat"/>
                <a:sym typeface="Montserrat"/>
              </a:defRPr>
            </a:lvl6pPr>
            <a:lvl7pPr lvl="6" rtl="0">
              <a:spcBef>
                <a:spcPts val="0"/>
              </a:spcBef>
              <a:spcAft>
                <a:spcPts val="0"/>
              </a:spcAft>
              <a:buSzPts val="1400"/>
              <a:buFont typeface="Montserrat"/>
              <a:buNone/>
              <a:defRPr sz="1400" b="1">
                <a:latin typeface="Montserrat"/>
                <a:ea typeface="Montserrat"/>
                <a:cs typeface="Montserrat"/>
                <a:sym typeface="Montserrat"/>
              </a:defRPr>
            </a:lvl7pPr>
            <a:lvl8pPr lvl="7" rtl="0">
              <a:spcBef>
                <a:spcPts val="0"/>
              </a:spcBef>
              <a:spcAft>
                <a:spcPts val="0"/>
              </a:spcAft>
              <a:buSzPts val="1400"/>
              <a:buFont typeface="Montserrat"/>
              <a:buNone/>
              <a:defRPr sz="1400" b="1">
                <a:latin typeface="Montserrat"/>
                <a:ea typeface="Montserrat"/>
                <a:cs typeface="Montserrat"/>
                <a:sym typeface="Montserrat"/>
              </a:defRPr>
            </a:lvl8pPr>
            <a:lvl9pPr lvl="8" rtl="0">
              <a:spcBef>
                <a:spcPts val="0"/>
              </a:spcBef>
              <a:spcAft>
                <a:spcPts val="0"/>
              </a:spcAft>
              <a:buSzPts val="1400"/>
              <a:buFont typeface="Montserrat"/>
              <a:buNone/>
              <a:defRPr sz="1400" b="1">
                <a:latin typeface="Montserrat"/>
                <a:ea typeface="Montserrat"/>
                <a:cs typeface="Montserrat"/>
                <a:sym typeface="Montserrat"/>
              </a:defRPr>
            </a:lvl9pPr>
          </a:lstStyle>
          <a:p>
            <a:endParaRPr/>
          </a:p>
        </p:txBody>
      </p:sp>
      <p:sp>
        <p:nvSpPr>
          <p:cNvPr id="52" name="Google Shape;52;p14"/>
          <p:cNvSpPr txBox="1">
            <a:spLocks noGrp="1"/>
          </p:cNvSpPr>
          <p:nvPr>
            <p:ph type="title" idx="2"/>
          </p:nvPr>
        </p:nvSpPr>
        <p:spPr>
          <a:xfrm>
            <a:off x="2026025" y="1491888"/>
            <a:ext cx="5091900" cy="1634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Montserrat"/>
              <a:buNone/>
              <a:defRPr sz="24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2">
  <p:cSld name="BLANK_1_1_1_1_1">
    <p:bg>
      <p:bgPr>
        <a:solidFill>
          <a:schemeClr val="lt1"/>
        </a:solidFill>
        <a:effectLst/>
      </p:bgPr>
    </p:bg>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713225" y="2589338"/>
            <a:ext cx="3128100" cy="48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Montserrat"/>
              <a:buNone/>
              <a:defRPr sz="2000">
                <a:latin typeface="Playfair Display SemiBold"/>
                <a:ea typeface="Playfair Display SemiBold"/>
                <a:cs typeface="Playfair Display SemiBold"/>
                <a:sym typeface="Playfair Display SemiBold"/>
              </a:defRPr>
            </a:lvl1pPr>
            <a:lvl2pPr lvl="1" algn="l" rtl="0">
              <a:spcBef>
                <a:spcPts val="0"/>
              </a:spcBef>
              <a:spcAft>
                <a:spcPts val="0"/>
              </a:spcAft>
              <a:buSzPts val="1400"/>
              <a:buFont typeface="Montserrat"/>
              <a:buNone/>
              <a:defRPr sz="1400" b="1">
                <a:latin typeface="Montserrat"/>
                <a:ea typeface="Montserrat"/>
                <a:cs typeface="Montserrat"/>
                <a:sym typeface="Montserrat"/>
              </a:defRPr>
            </a:lvl2pPr>
            <a:lvl3pPr lvl="2" algn="l" rtl="0">
              <a:spcBef>
                <a:spcPts val="0"/>
              </a:spcBef>
              <a:spcAft>
                <a:spcPts val="0"/>
              </a:spcAft>
              <a:buSzPts val="1400"/>
              <a:buFont typeface="Montserrat"/>
              <a:buNone/>
              <a:defRPr sz="1400" b="1">
                <a:latin typeface="Montserrat"/>
                <a:ea typeface="Montserrat"/>
                <a:cs typeface="Montserrat"/>
                <a:sym typeface="Montserrat"/>
              </a:defRPr>
            </a:lvl3pPr>
            <a:lvl4pPr lvl="3" algn="l" rtl="0">
              <a:spcBef>
                <a:spcPts val="0"/>
              </a:spcBef>
              <a:spcAft>
                <a:spcPts val="0"/>
              </a:spcAft>
              <a:buSzPts val="1400"/>
              <a:buFont typeface="Montserrat"/>
              <a:buNone/>
              <a:defRPr sz="1400" b="1">
                <a:latin typeface="Montserrat"/>
                <a:ea typeface="Montserrat"/>
                <a:cs typeface="Montserrat"/>
                <a:sym typeface="Montserrat"/>
              </a:defRPr>
            </a:lvl4pPr>
            <a:lvl5pPr lvl="4" algn="l" rtl="0">
              <a:spcBef>
                <a:spcPts val="0"/>
              </a:spcBef>
              <a:spcAft>
                <a:spcPts val="0"/>
              </a:spcAft>
              <a:buSzPts val="1400"/>
              <a:buFont typeface="Montserrat"/>
              <a:buNone/>
              <a:defRPr sz="1400" b="1">
                <a:latin typeface="Montserrat"/>
                <a:ea typeface="Montserrat"/>
                <a:cs typeface="Montserrat"/>
                <a:sym typeface="Montserrat"/>
              </a:defRPr>
            </a:lvl5pPr>
            <a:lvl6pPr lvl="5" algn="l" rtl="0">
              <a:spcBef>
                <a:spcPts val="0"/>
              </a:spcBef>
              <a:spcAft>
                <a:spcPts val="0"/>
              </a:spcAft>
              <a:buSzPts val="1400"/>
              <a:buFont typeface="Montserrat"/>
              <a:buNone/>
              <a:defRPr sz="1400" b="1">
                <a:latin typeface="Montserrat"/>
                <a:ea typeface="Montserrat"/>
                <a:cs typeface="Montserrat"/>
                <a:sym typeface="Montserrat"/>
              </a:defRPr>
            </a:lvl6pPr>
            <a:lvl7pPr lvl="6" algn="l" rtl="0">
              <a:spcBef>
                <a:spcPts val="0"/>
              </a:spcBef>
              <a:spcAft>
                <a:spcPts val="0"/>
              </a:spcAft>
              <a:buSzPts val="1400"/>
              <a:buFont typeface="Montserrat"/>
              <a:buNone/>
              <a:defRPr sz="1400" b="1">
                <a:latin typeface="Montserrat"/>
                <a:ea typeface="Montserrat"/>
                <a:cs typeface="Montserrat"/>
                <a:sym typeface="Montserrat"/>
              </a:defRPr>
            </a:lvl7pPr>
            <a:lvl8pPr lvl="7" algn="l" rtl="0">
              <a:spcBef>
                <a:spcPts val="0"/>
              </a:spcBef>
              <a:spcAft>
                <a:spcPts val="0"/>
              </a:spcAft>
              <a:buSzPts val="1400"/>
              <a:buFont typeface="Montserrat"/>
              <a:buNone/>
              <a:defRPr sz="1400" b="1">
                <a:latin typeface="Montserrat"/>
                <a:ea typeface="Montserrat"/>
                <a:cs typeface="Montserrat"/>
                <a:sym typeface="Montserrat"/>
              </a:defRPr>
            </a:lvl8pPr>
            <a:lvl9pPr lvl="8" algn="l" rtl="0">
              <a:spcBef>
                <a:spcPts val="0"/>
              </a:spcBef>
              <a:spcAft>
                <a:spcPts val="0"/>
              </a:spcAft>
              <a:buSzPts val="1400"/>
              <a:buFont typeface="Montserrat"/>
              <a:buNone/>
              <a:defRPr sz="1400" b="1">
                <a:latin typeface="Montserrat"/>
                <a:ea typeface="Montserrat"/>
                <a:cs typeface="Montserrat"/>
                <a:sym typeface="Montserrat"/>
              </a:defRPr>
            </a:lvl9pPr>
          </a:lstStyle>
          <a:p>
            <a:endParaRPr/>
          </a:p>
        </p:txBody>
      </p:sp>
      <p:sp>
        <p:nvSpPr>
          <p:cNvPr id="55" name="Google Shape;55;p15"/>
          <p:cNvSpPr txBox="1">
            <a:spLocks noGrp="1"/>
          </p:cNvSpPr>
          <p:nvPr>
            <p:ph type="title" idx="2"/>
          </p:nvPr>
        </p:nvSpPr>
        <p:spPr>
          <a:xfrm>
            <a:off x="713225" y="539500"/>
            <a:ext cx="3858900" cy="2016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1400"/>
              <a:buFont typeface="Montserrat"/>
              <a:buNone/>
              <a:defRPr sz="2400">
                <a:latin typeface="Montserrat"/>
                <a:ea typeface="Montserrat"/>
                <a:cs typeface="Montserrat"/>
                <a:sym typeface="Montserrat"/>
              </a:defRPr>
            </a:lvl1pPr>
            <a:lvl2pPr lvl="1" algn="l" rtl="0">
              <a:spcBef>
                <a:spcPts val="0"/>
              </a:spcBef>
              <a:spcAft>
                <a:spcPts val="0"/>
              </a:spcAft>
              <a:buSzPts val="1400"/>
              <a:buFont typeface="Montserrat"/>
              <a:buNone/>
              <a:defRPr sz="1400">
                <a:latin typeface="Montserrat"/>
                <a:ea typeface="Montserrat"/>
                <a:cs typeface="Montserrat"/>
                <a:sym typeface="Montserrat"/>
              </a:defRPr>
            </a:lvl2pPr>
            <a:lvl3pPr lvl="2" algn="l" rtl="0">
              <a:spcBef>
                <a:spcPts val="0"/>
              </a:spcBef>
              <a:spcAft>
                <a:spcPts val="0"/>
              </a:spcAft>
              <a:buSzPts val="1400"/>
              <a:buFont typeface="Montserrat"/>
              <a:buNone/>
              <a:defRPr sz="1400">
                <a:latin typeface="Montserrat"/>
                <a:ea typeface="Montserrat"/>
                <a:cs typeface="Montserrat"/>
                <a:sym typeface="Montserrat"/>
              </a:defRPr>
            </a:lvl3pPr>
            <a:lvl4pPr lvl="3" algn="l" rtl="0">
              <a:spcBef>
                <a:spcPts val="0"/>
              </a:spcBef>
              <a:spcAft>
                <a:spcPts val="0"/>
              </a:spcAft>
              <a:buSzPts val="1400"/>
              <a:buFont typeface="Montserrat"/>
              <a:buNone/>
              <a:defRPr sz="1400">
                <a:latin typeface="Montserrat"/>
                <a:ea typeface="Montserrat"/>
                <a:cs typeface="Montserrat"/>
                <a:sym typeface="Montserrat"/>
              </a:defRPr>
            </a:lvl4pPr>
            <a:lvl5pPr lvl="4" algn="l" rtl="0">
              <a:spcBef>
                <a:spcPts val="0"/>
              </a:spcBef>
              <a:spcAft>
                <a:spcPts val="0"/>
              </a:spcAft>
              <a:buSzPts val="1400"/>
              <a:buFont typeface="Montserrat"/>
              <a:buNone/>
              <a:defRPr sz="1400">
                <a:latin typeface="Montserrat"/>
                <a:ea typeface="Montserrat"/>
                <a:cs typeface="Montserrat"/>
                <a:sym typeface="Montserrat"/>
              </a:defRPr>
            </a:lvl5pPr>
            <a:lvl6pPr lvl="5" algn="l" rtl="0">
              <a:spcBef>
                <a:spcPts val="0"/>
              </a:spcBef>
              <a:spcAft>
                <a:spcPts val="0"/>
              </a:spcAft>
              <a:buSzPts val="1400"/>
              <a:buFont typeface="Montserrat"/>
              <a:buNone/>
              <a:defRPr sz="1400">
                <a:latin typeface="Montserrat"/>
                <a:ea typeface="Montserrat"/>
                <a:cs typeface="Montserrat"/>
                <a:sym typeface="Montserrat"/>
              </a:defRPr>
            </a:lvl6pPr>
            <a:lvl7pPr lvl="6" algn="l" rtl="0">
              <a:spcBef>
                <a:spcPts val="0"/>
              </a:spcBef>
              <a:spcAft>
                <a:spcPts val="0"/>
              </a:spcAft>
              <a:buSzPts val="1400"/>
              <a:buFont typeface="Montserrat"/>
              <a:buNone/>
              <a:defRPr sz="1400">
                <a:latin typeface="Montserrat"/>
                <a:ea typeface="Montserrat"/>
                <a:cs typeface="Montserrat"/>
                <a:sym typeface="Montserrat"/>
              </a:defRPr>
            </a:lvl7pPr>
            <a:lvl8pPr lvl="7" algn="l" rtl="0">
              <a:spcBef>
                <a:spcPts val="0"/>
              </a:spcBef>
              <a:spcAft>
                <a:spcPts val="0"/>
              </a:spcAft>
              <a:buSzPts val="1400"/>
              <a:buFont typeface="Montserrat"/>
              <a:buNone/>
              <a:defRPr sz="1400">
                <a:latin typeface="Montserrat"/>
                <a:ea typeface="Montserrat"/>
                <a:cs typeface="Montserrat"/>
                <a:sym typeface="Montserrat"/>
              </a:defRPr>
            </a:lvl8pPr>
            <a:lvl9pPr lvl="8" algn="l"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6"/>
        <p:cNvGrpSpPr/>
        <p:nvPr/>
      </p:nvGrpSpPr>
      <p:grpSpPr>
        <a:xfrm>
          <a:off x="0" y="0"/>
          <a:ext cx="0" cy="0"/>
          <a:chOff x="0" y="0"/>
          <a:chExt cx="0" cy="0"/>
        </a:xfrm>
      </p:grpSpPr>
      <p:sp>
        <p:nvSpPr>
          <p:cNvPr id="57" name="Google Shape;57;p16"/>
          <p:cNvSpPr/>
          <p:nvPr/>
        </p:nvSpPr>
        <p:spPr>
          <a:xfrm>
            <a:off x="75" y="1514850"/>
            <a:ext cx="9144000" cy="55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6"/>
          <p:cNvSpPr/>
          <p:nvPr/>
        </p:nvSpPr>
        <p:spPr>
          <a:xfrm>
            <a:off x="75" y="3168875"/>
            <a:ext cx="9144000" cy="55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6"/>
          <p:cNvSpPr txBox="1">
            <a:spLocks noGrp="1"/>
          </p:cNvSpPr>
          <p:nvPr>
            <p:ph type="title" hasCustomPrompt="1"/>
          </p:nvPr>
        </p:nvSpPr>
        <p:spPr>
          <a:xfrm rot="1973">
            <a:off x="1365600" y="14644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0" name="Google Shape;60;p16"/>
          <p:cNvSpPr txBox="1">
            <a:spLocks noGrp="1"/>
          </p:cNvSpPr>
          <p:nvPr>
            <p:ph type="subTitle" idx="1"/>
          </p:nvPr>
        </p:nvSpPr>
        <p:spPr>
          <a:xfrm>
            <a:off x="720000" y="23624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6"/>
          <p:cNvSpPr txBox="1">
            <a:spLocks noGrp="1"/>
          </p:cNvSpPr>
          <p:nvPr>
            <p:ph type="title" idx="2" hasCustomPrompt="1"/>
          </p:nvPr>
        </p:nvSpPr>
        <p:spPr>
          <a:xfrm rot="1973">
            <a:off x="1365600" y="31027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2" name="Google Shape;62;p16"/>
          <p:cNvSpPr txBox="1">
            <a:spLocks noGrp="1"/>
          </p:cNvSpPr>
          <p:nvPr>
            <p:ph type="subTitle" idx="3"/>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6"/>
          <p:cNvSpPr txBox="1">
            <a:spLocks noGrp="1"/>
          </p:cNvSpPr>
          <p:nvPr>
            <p:ph type="title" idx="4" hasCustomPrompt="1"/>
          </p:nvPr>
        </p:nvSpPr>
        <p:spPr>
          <a:xfrm rot="1973">
            <a:off x="4049400" y="14644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 name="Google Shape;64;p16"/>
          <p:cNvSpPr txBox="1">
            <a:spLocks noGrp="1"/>
          </p:cNvSpPr>
          <p:nvPr>
            <p:ph type="subTitle" idx="5"/>
          </p:nvPr>
        </p:nvSpPr>
        <p:spPr>
          <a:xfrm>
            <a:off x="3403800" y="23624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6"/>
          <p:cNvSpPr txBox="1">
            <a:spLocks noGrp="1"/>
          </p:cNvSpPr>
          <p:nvPr>
            <p:ph type="title" idx="6" hasCustomPrompt="1"/>
          </p:nvPr>
        </p:nvSpPr>
        <p:spPr>
          <a:xfrm rot="1973">
            <a:off x="4049400" y="31027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 name="Google Shape;66;p16"/>
          <p:cNvSpPr txBox="1">
            <a:spLocks noGrp="1"/>
          </p:cNvSpPr>
          <p:nvPr>
            <p:ph type="subTitle" idx="7"/>
          </p:nvPr>
        </p:nvSpPr>
        <p:spPr>
          <a:xfrm>
            <a:off x="34038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6"/>
          <p:cNvSpPr txBox="1">
            <a:spLocks noGrp="1"/>
          </p:cNvSpPr>
          <p:nvPr>
            <p:ph type="title" idx="8" hasCustomPrompt="1"/>
          </p:nvPr>
        </p:nvSpPr>
        <p:spPr>
          <a:xfrm rot="1973">
            <a:off x="6733200" y="14644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8" name="Google Shape;68;p16"/>
          <p:cNvSpPr txBox="1">
            <a:spLocks noGrp="1"/>
          </p:cNvSpPr>
          <p:nvPr>
            <p:ph type="subTitle" idx="9"/>
          </p:nvPr>
        </p:nvSpPr>
        <p:spPr>
          <a:xfrm>
            <a:off x="6087600" y="23624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13" hasCustomPrompt="1"/>
          </p:nvPr>
        </p:nvSpPr>
        <p:spPr>
          <a:xfrm rot="1973">
            <a:off x="6733200" y="31027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0" name="Google Shape;70;p16"/>
          <p:cNvSpPr txBox="1">
            <a:spLocks noGrp="1"/>
          </p:cNvSpPr>
          <p:nvPr>
            <p:ph type="subTitle" idx="14"/>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subTitle" idx="15"/>
          </p:nvPr>
        </p:nvSpPr>
        <p:spPr>
          <a:xfrm>
            <a:off x="720000" y="205725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2" name="Google Shape;72;p16"/>
          <p:cNvSpPr txBox="1">
            <a:spLocks noGrp="1"/>
          </p:cNvSpPr>
          <p:nvPr>
            <p:ph type="subTitle" idx="16"/>
          </p:nvPr>
        </p:nvSpPr>
        <p:spPr>
          <a:xfrm>
            <a:off x="720000" y="369570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3" name="Google Shape;73;p16"/>
          <p:cNvSpPr txBox="1">
            <a:spLocks noGrp="1"/>
          </p:cNvSpPr>
          <p:nvPr>
            <p:ph type="subTitle" idx="17"/>
          </p:nvPr>
        </p:nvSpPr>
        <p:spPr>
          <a:xfrm>
            <a:off x="3403800" y="205725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4" name="Google Shape;74;p16"/>
          <p:cNvSpPr txBox="1">
            <a:spLocks noGrp="1"/>
          </p:cNvSpPr>
          <p:nvPr>
            <p:ph type="subTitle" idx="18"/>
          </p:nvPr>
        </p:nvSpPr>
        <p:spPr>
          <a:xfrm>
            <a:off x="3403800" y="369570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5" name="Google Shape;75;p16"/>
          <p:cNvSpPr txBox="1">
            <a:spLocks noGrp="1"/>
          </p:cNvSpPr>
          <p:nvPr>
            <p:ph type="subTitle" idx="19"/>
          </p:nvPr>
        </p:nvSpPr>
        <p:spPr>
          <a:xfrm>
            <a:off x="6087600" y="205725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6" name="Google Shape;76;p16"/>
          <p:cNvSpPr txBox="1">
            <a:spLocks noGrp="1"/>
          </p:cNvSpPr>
          <p:nvPr>
            <p:ph type="subTitle" idx="20"/>
          </p:nvPr>
        </p:nvSpPr>
        <p:spPr>
          <a:xfrm>
            <a:off x="6087600" y="369570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7" name="Google Shape;77;p16"/>
          <p:cNvSpPr txBox="1">
            <a:spLocks noGrp="1"/>
          </p:cNvSpPr>
          <p:nvPr>
            <p:ph type="title" idx="21"/>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78" name="Google Shape;78;p16"/>
          <p:cNvSpPr/>
          <p:nvPr/>
        </p:nvSpPr>
        <p:spPr>
          <a:xfrm>
            <a:off x="-48450" y="-58150"/>
            <a:ext cx="9240900" cy="82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1">
  <p:cSld name="BLANK_1_1">
    <p:spTree>
      <p:nvGrpSpPr>
        <p:cNvPr id="1" name="Shape 79"/>
        <p:cNvGrpSpPr/>
        <p:nvPr/>
      </p:nvGrpSpPr>
      <p:grpSpPr>
        <a:xfrm>
          <a:off x="0" y="0"/>
          <a:ext cx="0" cy="0"/>
          <a:chOff x="0" y="0"/>
          <a:chExt cx="0" cy="0"/>
        </a:xfrm>
      </p:grpSpPr>
      <p:sp>
        <p:nvSpPr>
          <p:cNvPr id="80" name="Google Shape;80;p17"/>
          <p:cNvSpPr txBox="1">
            <a:spLocks noGrp="1"/>
          </p:cNvSpPr>
          <p:nvPr>
            <p:ph type="title" hasCustomPrompt="1"/>
          </p:nvPr>
        </p:nvSpPr>
        <p:spPr>
          <a:xfrm rot="1973">
            <a:off x="1632612" y="16274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1" name="Google Shape;81;p17"/>
          <p:cNvSpPr txBox="1">
            <a:spLocks noGrp="1"/>
          </p:cNvSpPr>
          <p:nvPr>
            <p:ph type="subTitle" idx="1"/>
          </p:nvPr>
        </p:nvSpPr>
        <p:spPr>
          <a:xfrm>
            <a:off x="987013" y="23624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7"/>
          <p:cNvSpPr txBox="1">
            <a:spLocks noGrp="1"/>
          </p:cNvSpPr>
          <p:nvPr>
            <p:ph type="title" idx="2" hasCustomPrompt="1"/>
          </p:nvPr>
        </p:nvSpPr>
        <p:spPr>
          <a:xfrm rot="1973">
            <a:off x="1632612" y="326571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3" name="Google Shape;83;p17"/>
          <p:cNvSpPr txBox="1">
            <a:spLocks noGrp="1"/>
          </p:cNvSpPr>
          <p:nvPr>
            <p:ph type="subTitle" idx="3"/>
          </p:nvPr>
        </p:nvSpPr>
        <p:spPr>
          <a:xfrm>
            <a:off x="987013"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7"/>
          <p:cNvSpPr txBox="1">
            <a:spLocks noGrp="1"/>
          </p:cNvSpPr>
          <p:nvPr>
            <p:ph type="title" idx="4" hasCustomPrompt="1"/>
          </p:nvPr>
        </p:nvSpPr>
        <p:spPr>
          <a:xfrm rot="1973">
            <a:off x="6466187" y="16274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5" name="Google Shape;85;p17"/>
          <p:cNvSpPr txBox="1">
            <a:spLocks noGrp="1"/>
          </p:cNvSpPr>
          <p:nvPr>
            <p:ph type="subTitle" idx="5"/>
          </p:nvPr>
        </p:nvSpPr>
        <p:spPr>
          <a:xfrm>
            <a:off x="5820588" y="23624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7"/>
          <p:cNvSpPr txBox="1">
            <a:spLocks noGrp="1"/>
          </p:cNvSpPr>
          <p:nvPr>
            <p:ph type="title" idx="6" hasCustomPrompt="1"/>
          </p:nvPr>
        </p:nvSpPr>
        <p:spPr>
          <a:xfrm rot="1973">
            <a:off x="6466187" y="326571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7" name="Google Shape;87;p17"/>
          <p:cNvSpPr txBox="1">
            <a:spLocks noGrp="1"/>
          </p:cNvSpPr>
          <p:nvPr>
            <p:ph type="subTitle" idx="7"/>
          </p:nvPr>
        </p:nvSpPr>
        <p:spPr>
          <a:xfrm>
            <a:off x="5820588"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7"/>
          <p:cNvSpPr txBox="1">
            <a:spLocks noGrp="1"/>
          </p:cNvSpPr>
          <p:nvPr>
            <p:ph type="subTitle" idx="8"/>
          </p:nvPr>
        </p:nvSpPr>
        <p:spPr>
          <a:xfrm>
            <a:off x="987013" y="205725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89" name="Google Shape;89;p17"/>
          <p:cNvSpPr txBox="1">
            <a:spLocks noGrp="1"/>
          </p:cNvSpPr>
          <p:nvPr>
            <p:ph type="subTitle" idx="9"/>
          </p:nvPr>
        </p:nvSpPr>
        <p:spPr>
          <a:xfrm>
            <a:off x="987013" y="369570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90" name="Google Shape;90;p17"/>
          <p:cNvSpPr txBox="1">
            <a:spLocks noGrp="1"/>
          </p:cNvSpPr>
          <p:nvPr>
            <p:ph type="subTitle" idx="13"/>
          </p:nvPr>
        </p:nvSpPr>
        <p:spPr>
          <a:xfrm>
            <a:off x="5820588" y="205725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91" name="Google Shape;91;p17"/>
          <p:cNvSpPr txBox="1">
            <a:spLocks noGrp="1"/>
          </p:cNvSpPr>
          <p:nvPr>
            <p:ph type="subTitle" idx="14"/>
          </p:nvPr>
        </p:nvSpPr>
        <p:spPr>
          <a:xfrm>
            <a:off x="5820588" y="3695700"/>
            <a:ext cx="23364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92" name="Google Shape;92;p17"/>
          <p:cNvSpPr txBox="1">
            <a:spLocks noGrp="1"/>
          </p:cNvSpPr>
          <p:nvPr>
            <p:ph type="title" idx="15"/>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93" name="Google Shape;93;p17"/>
          <p:cNvSpPr/>
          <p:nvPr/>
        </p:nvSpPr>
        <p:spPr>
          <a:xfrm>
            <a:off x="0" y="-35875"/>
            <a:ext cx="7131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8430900" y="-18000"/>
            <a:ext cx="7131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3_1">
    <p:spTree>
      <p:nvGrpSpPr>
        <p:cNvPr id="1" name="Shape 95"/>
        <p:cNvGrpSpPr/>
        <p:nvPr/>
      </p:nvGrpSpPr>
      <p:grpSpPr>
        <a:xfrm>
          <a:off x="0" y="0"/>
          <a:ext cx="0" cy="0"/>
          <a:chOff x="0" y="0"/>
          <a:chExt cx="0" cy="0"/>
        </a:xfrm>
      </p:grpSpPr>
      <p:sp>
        <p:nvSpPr>
          <p:cNvPr id="96" name="Google Shape;96;p18"/>
          <p:cNvSpPr/>
          <p:nvPr/>
        </p:nvSpPr>
        <p:spPr>
          <a:xfrm rot="-5400000">
            <a:off x="4284300" y="-4320387"/>
            <a:ext cx="580500" cy="9149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21_1">
    <p:spTree>
      <p:nvGrpSpPr>
        <p:cNvPr id="1" name="Shape 98"/>
        <p:cNvGrpSpPr/>
        <p:nvPr/>
      </p:nvGrpSpPr>
      <p:grpSpPr>
        <a:xfrm>
          <a:off x="0" y="0"/>
          <a:ext cx="0" cy="0"/>
          <a:chOff x="0" y="0"/>
          <a:chExt cx="0" cy="0"/>
        </a:xfrm>
      </p:grpSpPr>
      <p:sp>
        <p:nvSpPr>
          <p:cNvPr id="99" name="Google Shape;99;p19"/>
          <p:cNvSpPr/>
          <p:nvPr/>
        </p:nvSpPr>
        <p:spPr>
          <a:xfrm>
            <a:off x="-18068" y="-35875"/>
            <a:ext cx="7407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p:nvPr/>
        </p:nvSpPr>
        <p:spPr>
          <a:xfrm>
            <a:off x="8421368" y="-18000"/>
            <a:ext cx="7407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APTION_ONLY_1">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713225" y="3918500"/>
            <a:ext cx="7717500" cy="511200"/>
          </a:xfrm>
          <a:prstGeom prst="rect">
            <a:avLst/>
          </a:prstGeom>
          <a:solidFill>
            <a:schemeClr val="lt1"/>
          </a:solidFill>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Clr>
                <a:srgbClr val="000000"/>
              </a:buClr>
              <a:buSzPts val="2100"/>
              <a:buFont typeface="Montserrat"/>
              <a:buNone/>
              <a:defRPr sz="2500" b="1">
                <a:solidFill>
                  <a:srgbClr val="000000"/>
                </a:solidFill>
                <a:latin typeface="Playfair Display"/>
                <a:ea typeface="Playfair Display"/>
                <a:cs typeface="Playfair Display"/>
                <a:sym typeface="Playfair Display"/>
              </a:defRPr>
            </a:lvl1pPr>
          </a:lstStyle>
          <a:p>
            <a:endParaRPr/>
          </a:p>
        </p:txBody>
      </p:sp>
      <p:sp>
        <p:nvSpPr>
          <p:cNvPr id="104" name="Google Shape;104;p20"/>
          <p:cNvSpPr/>
          <p:nvPr/>
        </p:nvSpPr>
        <p:spPr>
          <a:xfrm rot="10800000">
            <a:off x="100" y="4596068"/>
            <a:ext cx="9144000" cy="56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4570200" y="0"/>
            <a:ext cx="457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5226600" y="2464676"/>
            <a:ext cx="3262500" cy="7212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lt1"/>
              </a:buClr>
              <a:buSzPts val="2500"/>
              <a:buFont typeface="Playfair Display"/>
              <a:buNone/>
              <a:defRPr sz="4000" b="1">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9pPr>
          </a:lstStyle>
          <a:p>
            <a:endParaRPr/>
          </a:p>
        </p:txBody>
      </p:sp>
      <p:sp>
        <p:nvSpPr>
          <p:cNvPr id="15" name="Google Shape;15;p3"/>
          <p:cNvSpPr txBox="1">
            <a:spLocks noGrp="1"/>
          </p:cNvSpPr>
          <p:nvPr>
            <p:ph type="subTitle" idx="1"/>
          </p:nvPr>
        </p:nvSpPr>
        <p:spPr>
          <a:xfrm>
            <a:off x="5226600" y="3151519"/>
            <a:ext cx="3262500" cy="42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2pPr>
            <a:lvl3pPr lvl="2"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3pPr>
            <a:lvl4pPr lvl="3"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4pPr>
            <a:lvl5pPr lvl="4"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5pPr>
            <a:lvl6pPr lvl="5"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6pPr>
            <a:lvl7pPr lvl="6"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7pPr>
            <a:lvl8pPr lvl="7"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8pPr>
            <a:lvl9pPr lvl="8"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9pPr>
          </a:lstStyle>
          <a:p>
            <a:endParaRPr/>
          </a:p>
        </p:txBody>
      </p:sp>
      <p:sp>
        <p:nvSpPr>
          <p:cNvPr id="16" name="Google Shape;16;p3"/>
          <p:cNvSpPr txBox="1">
            <a:spLocks noGrp="1"/>
          </p:cNvSpPr>
          <p:nvPr>
            <p:ph type="title" idx="2" hasCustomPrompt="1"/>
          </p:nvPr>
        </p:nvSpPr>
        <p:spPr>
          <a:xfrm>
            <a:off x="5226600" y="1564175"/>
            <a:ext cx="819300" cy="8499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FFFFFF"/>
              </a:buClr>
              <a:buSzPts val="2100"/>
              <a:buFont typeface="Playfair Display"/>
              <a:buNone/>
              <a:defRPr sz="4000" b="1">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MAIN_POINT_1">
    <p:bg>
      <p:bgPr>
        <a:solidFill>
          <a:schemeClr val="dk2"/>
        </a:soli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1404875" y="1021350"/>
            <a:ext cx="6334200" cy="310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Font typeface="Playfair Display"/>
              <a:buNone/>
              <a:defRPr sz="10000">
                <a:solidFill>
                  <a:schemeClr val="lt1"/>
                </a:solidFill>
                <a:latin typeface="Playfair Display"/>
                <a:ea typeface="Playfair Display"/>
                <a:cs typeface="Playfair Display"/>
                <a:sym typeface="Playfair Display"/>
              </a:defRPr>
            </a:lvl1pPr>
            <a:lvl2pPr lvl="1"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2pPr>
            <a:lvl3pPr lvl="2"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3pPr>
            <a:lvl4pPr lvl="3"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4pPr>
            <a:lvl5pPr lvl="4"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5pPr>
            <a:lvl6pPr lvl="5"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6pPr>
            <a:lvl7pPr lvl="6"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7pPr>
            <a:lvl8pPr lvl="7"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8pPr>
            <a:lvl9pPr lvl="8"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MAIN_POINT_1_1">
    <p:bg>
      <p:bgPr>
        <a:solidFill>
          <a:schemeClr val="lt1"/>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713225" y="1461950"/>
            <a:ext cx="4340100" cy="2219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7000"/>
              <a:buFont typeface="Playfair Display"/>
              <a:buNone/>
              <a:defRPr sz="7000">
                <a:latin typeface="Playfair Display"/>
                <a:ea typeface="Playfair Display"/>
                <a:cs typeface="Playfair Display"/>
                <a:sym typeface="Playfair Display"/>
              </a:defRPr>
            </a:lvl1pPr>
            <a:lvl2pPr lvl="1" algn="l" rtl="0">
              <a:spcBef>
                <a:spcPts val="0"/>
              </a:spcBef>
              <a:spcAft>
                <a:spcPts val="0"/>
              </a:spcAft>
              <a:buSzPts val="7000"/>
              <a:buFont typeface="Playfair Display"/>
              <a:buNone/>
              <a:defRPr sz="7000">
                <a:latin typeface="Playfair Display"/>
                <a:ea typeface="Playfair Display"/>
                <a:cs typeface="Playfair Display"/>
                <a:sym typeface="Playfair Display"/>
              </a:defRPr>
            </a:lvl2pPr>
            <a:lvl3pPr lvl="2" algn="l" rtl="0">
              <a:spcBef>
                <a:spcPts val="0"/>
              </a:spcBef>
              <a:spcAft>
                <a:spcPts val="0"/>
              </a:spcAft>
              <a:buSzPts val="7000"/>
              <a:buFont typeface="Playfair Display"/>
              <a:buNone/>
              <a:defRPr sz="7000">
                <a:latin typeface="Playfair Display"/>
                <a:ea typeface="Playfair Display"/>
                <a:cs typeface="Playfair Display"/>
                <a:sym typeface="Playfair Display"/>
              </a:defRPr>
            </a:lvl3pPr>
            <a:lvl4pPr lvl="3" algn="l" rtl="0">
              <a:spcBef>
                <a:spcPts val="0"/>
              </a:spcBef>
              <a:spcAft>
                <a:spcPts val="0"/>
              </a:spcAft>
              <a:buSzPts val="7000"/>
              <a:buFont typeface="Playfair Display"/>
              <a:buNone/>
              <a:defRPr sz="7000">
                <a:latin typeface="Playfair Display"/>
                <a:ea typeface="Playfair Display"/>
                <a:cs typeface="Playfair Display"/>
                <a:sym typeface="Playfair Display"/>
              </a:defRPr>
            </a:lvl4pPr>
            <a:lvl5pPr lvl="4" algn="l" rtl="0">
              <a:spcBef>
                <a:spcPts val="0"/>
              </a:spcBef>
              <a:spcAft>
                <a:spcPts val="0"/>
              </a:spcAft>
              <a:buSzPts val="7000"/>
              <a:buFont typeface="Playfair Display"/>
              <a:buNone/>
              <a:defRPr sz="7000">
                <a:latin typeface="Playfair Display"/>
                <a:ea typeface="Playfair Display"/>
                <a:cs typeface="Playfair Display"/>
                <a:sym typeface="Playfair Display"/>
              </a:defRPr>
            </a:lvl5pPr>
            <a:lvl6pPr lvl="5" algn="l" rtl="0">
              <a:spcBef>
                <a:spcPts val="0"/>
              </a:spcBef>
              <a:spcAft>
                <a:spcPts val="0"/>
              </a:spcAft>
              <a:buSzPts val="7000"/>
              <a:buFont typeface="Playfair Display"/>
              <a:buNone/>
              <a:defRPr sz="7000">
                <a:latin typeface="Playfair Display"/>
                <a:ea typeface="Playfair Display"/>
                <a:cs typeface="Playfair Display"/>
                <a:sym typeface="Playfair Display"/>
              </a:defRPr>
            </a:lvl6pPr>
            <a:lvl7pPr lvl="6" algn="l" rtl="0">
              <a:spcBef>
                <a:spcPts val="0"/>
              </a:spcBef>
              <a:spcAft>
                <a:spcPts val="0"/>
              </a:spcAft>
              <a:buSzPts val="7000"/>
              <a:buFont typeface="Playfair Display"/>
              <a:buNone/>
              <a:defRPr sz="7000">
                <a:latin typeface="Playfair Display"/>
                <a:ea typeface="Playfair Display"/>
                <a:cs typeface="Playfair Display"/>
                <a:sym typeface="Playfair Display"/>
              </a:defRPr>
            </a:lvl7pPr>
            <a:lvl8pPr lvl="7" algn="l" rtl="0">
              <a:spcBef>
                <a:spcPts val="0"/>
              </a:spcBef>
              <a:spcAft>
                <a:spcPts val="0"/>
              </a:spcAft>
              <a:buSzPts val="7000"/>
              <a:buFont typeface="Playfair Display"/>
              <a:buNone/>
              <a:defRPr sz="7000">
                <a:latin typeface="Playfair Display"/>
                <a:ea typeface="Playfair Display"/>
                <a:cs typeface="Playfair Display"/>
                <a:sym typeface="Playfair Display"/>
              </a:defRPr>
            </a:lvl8pPr>
            <a:lvl9pPr lvl="8" algn="l" rtl="0">
              <a:spcBef>
                <a:spcPts val="0"/>
              </a:spcBef>
              <a:spcAft>
                <a:spcPts val="0"/>
              </a:spcAft>
              <a:buSzPts val="7000"/>
              <a:buFont typeface="Playfair Display"/>
              <a:buNone/>
              <a:defRPr sz="7000">
                <a:latin typeface="Playfair Display"/>
                <a:ea typeface="Playfair Display"/>
                <a:cs typeface="Playfair Display"/>
                <a:sym typeface="Playfair Display"/>
              </a:defRPr>
            </a:lvl9pPr>
          </a:lstStyle>
          <a:p>
            <a:endParaRPr/>
          </a:p>
        </p:txBody>
      </p:sp>
      <p:sp>
        <p:nvSpPr>
          <p:cNvPr id="109" name="Google Shape;109;p22"/>
          <p:cNvSpPr/>
          <p:nvPr/>
        </p:nvSpPr>
        <p:spPr>
          <a:xfrm>
            <a:off x="0" y="0"/>
            <a:ext cx="9144000" cy="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a:off x="0" y="4572000"/>
            <a:ext cx="9144000" cy="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1"/>
        <p:cNvGrpSpPr/>
        <p:nvPr/>
      </p:nvGrpSpPr>
      <p:grpSpPr>
        <a:xfrm>
          <a:off x="0" y="0"/>
          <a:ext cx="0" cy="0"/>
          <a:chOff x="0" y="0"/>
          <a:chExt cx="0" cy="0"/>
        </a:xfrm>
      </p:grpSpPr>
      <p:sp>
        <p:nvSpPr>
          <p:cNvPr id="112" name="Google Shape;112;p23"/>
          <p:cNvSpPr/>
          <p:nvPr/>
        </p:nvSpPr>
        <p:spPr>
          <a:xfrm>
            <a:off x="0" y="0"/>
            <a:ext cx="457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txBox="1">
            <a:spLocks noGrp="1"/>
          </p:cNvSpPr>
          <p:nvPr>
            <p:ph type="title"/>
          </p:nvPr>
        </p:nvSpPr>
        <p:spPr>
          <a:xfrm>
            <a:off x="713225" y="2464676"/>
            <a:ext cx="3262500" cy="721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500"/>
              <a:buFont typeface="Playfair Display"/>
              <a:buNone/>
              <a:defRPr sz="4000" b="1">
                <a:solidFill>
                  <a:schemeClr val="lt1"/>
                </a:solidFill>
                <a:latin typeface="Playfair Display"/>
                <a:ea typeface="Playfair Display"/>
                <a:cs typeface="Playfair Display"/>
                <a:sym typeface="Playfair Display"/>
              </a:defRPr>
            </a:lvl1pPr>
            <a:lvl2pPr lvl="1"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2pPr>
            <a:lvl3pPr lvl="2"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3pPr>
            <a:lvl4pPr lvl="3"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4pPr>
            <a:lvl5pPr lvl="4"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5pPr>
            <a:lvl6pPr lvl="5"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6pPr>
            <a:lvl7pPr lvl="6"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7pPr>
            <a:lvl8pPr lvl="7"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8pPr>
            <a:lvl9pPr lvl="8"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9pPr>
          </a:lstStyle>
          <a:p>
            <a:endParaRPr/>
          </a:p>
        </p:txBody>
      </p:sp>
      <p:sp>
        <p:nvSpPr>
          <p:cNvPr id="114" name="Google Shape;114;p23"/>
          <p:cNvSpPr txBox="1">
            <a:spLocks noGrp="1"/>
          </p:cNvSpPr>
          <p:nvPr>
            <p:ph type="subTitle" idx="1"/>
          </p:nvPr>
        </p:nvSpPr>
        <p:spPr>
          <a:xfrm>
            <a:off x="713225" y="3151519"/>
            <a:ext cx="3262500" cy="42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2pPr>
            <a:lvl3pPr lvl="2"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3pPr>
            <a:lvl4pPr lvl="3"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4pPr>
            <a:lvl5pPr lvl="4"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5pPr>
            <a:lvl6pPr lvl="5"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6pPr>
            <a:lvl7pPr lvl="6"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7pPr>
            <a:lvl8pPr lvl="7"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8pPr>
            <a:lvl9pPr lvl="8"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9pPr>
          </a:lstStyle>
          <a:p>
            <a:endParaRPr/>
          </a:p>
        </p:txBody>
      </p:sp>
      <p:sp>
        <p:nvSpPr>
          <p:cNvPr id="115" name="Google Shape;115;p23"/>
          <p:cNvSpPr txBox="1">
            <a:spLocks noGrp="1"/>
          </p:cNvSpPr>
          <p:nvPr>
            <p:ph type="title" idx="2" hasCustomPrompt="1"/>
          </p:nvPr>
        </p:nvSpPr>
        <p:spPr>
          <a:xfrm>
            <a:off x="3156425" y="1564175"/>
            <a:ext cx="819300" cy="8499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100"/>
              <a:buFont typeface="Playfair Display"/>
              <a:buNone/>
              <a:defRPr sz="4000" b="1">
                <a:solidFill>
                  <a:schemeClr val="lt1"/>
                </a:solidFill>
                <a:latin typeface="Playfair Display"/>
                <a:ea typeface="Playfair Display"/>
                <a:cs typeface="Playfair Display"/>
                <a:sym typeface="Playfair Display"/>
              </a:defRPr>
            </a:lvl1pPr>
            <a:lvl2pPr lvl="1"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2pPr>
            <a:lvl3pPr lvl="2"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3pPr>
            <a:lvl4pPr lvl="3"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4pPr>
            <a:lvl5pPr lvl="4"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5pPr>
            <a:lvl6pPr lvl="5"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6pPr>
            <a:lvl7pPr lvl="6"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7pPr>
            <a:lvl8pPr lvl="7"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8pPr>
            <a:lvl9pPr lvl="8"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dk2"/>
        </a:solidFill>
        <a:effectLst/>
      </p:bgPr>
    </p:bg>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4869188" y="2014426"/>
            <a:ext cx="3262500" cy="7212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2500"/>
              <a:buFont typeface="Playfair Display"/>
              <a:buNone/>
              <a:defRPr sz="4000" b="1">
                <a:solidFill>
                  <a:schemeClr val="lt1"/>
                </a:solidFill>
                <a:latin typeface="Playfair Display"/>
                <a:ea typeface="Playfair Display"/>
                <a:cs typeface="Playfair Display"/>
                <a:sym typeface="Playfair Display"/>
              </a:defRPr>
            </a:lvl1pPr>
            <a:lvl2pPr lvl="1"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2pPr>
            <a:lvl3pPr lvl="2"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3pPr>
            <a:lvl4pPr lvl="3"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4pPr>
            <a:lvl5pPr lvl="4"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5pPr>
            <a:lvl6pPr lvl="5"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6pPr>
            <a:lvl7pPr lvl="6"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7pPr>
            <a:lvl8pPr lvl="7"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8pPr>
            <a:lvl9pPr lvl="8"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9pPr>
          </a:lstStyle>
          <a:p>
            <a:endParaRPr/>
          </a:p>
        </p:txBody>
      </p:sp>
      <p:sp>
        <p:nvSpPr>
          <p:cNvPr id="118" name="Google Shape;118;p24"/>
          <p:cNvSpPr txBox="1">
            <a:spLocks noGrp="1"/>
          </p:cNvSpPr>
          <p:nvPr>
            <p:ph type="subTitle" idx="1"/>
          </p:nvPr>
        </p:nvSpPr>
        <p:spPr>
          <a:xfrm>
            <a:off x="4869188" y="2701269"/>
            <a:ext cx="3262500" cy="42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2pPr>
            <a:lvl3pPr lvl="2"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3pPr>
            <a:lvl4pPr lvl="3"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4pPr>
            <a:lvl5pPr lvl="4"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5pPr>
            <a:lvl6pPr lvl="5"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6pPr>
            <a:lvl7pPr lvl="6"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7pPr>
            <a:lvl8pPr lvl="7"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8pPr>
            <a:lvl9pPr lvl="8" algn="r" rtl="0">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9pPr>
          </a:lstStyle>
          <a:p>
            <a:endParaRPr/>
          </a:p>
        </p:txBody>
      </p:sp>
      <p:sp>
        <p:nvSpPr>
          <p:cNvPr id="119" name="Google Shape;119;p24"/>
          <p:cNvSpPr txBox="1">
            <a:spLocks noGrp="1"/>
          </p:cNvSpPr>
          <p:nvPr>
            <p:ph type="title" idx="2" hasCustomPrompt="1"/>
          </p:nvPr>
        </p:nvSpPr>
        <p:spPr>
          <a:xfrm>
            <a:off x="1012313" y="1138050"/>
            <a:ext cx="3483300" cy="2867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2100"/>
              <a:buFont typeface="Playfair Display"/>
              <a:buNone/>
              <a:defRPr sz="20000" b="1">
                <a:solidFill>
                  <a:schemeClr val="lt1"/>
                </a:solidFill>
                <a:latin typeface="Playfair Display"/>
                <a:ea typeface="Playfair Display"/>
                <a:cs typeface="Playfair Display"/>
                <a:sym typeface="Playfair Display"/>
              </a:defRPr>
            </a:lvl1pPr>
            <a:lvl2pPr lvl="1"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2pPr>
            <a:lvl3pPr lvl="2"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3pPr>
            <a:lvl4pPr lvl="3"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4pPr>
            <a:lvl5pPr lvl="4"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5pPr>
            <a:lvl6pPr lvl="5"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6pPr>
            <a:lvl7pPr lvl="6"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7pPr>
            <a:lvl8pPr lvl="7"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8pPr>
            <a:lvl9pPr lvl="8" algn="r" rtl="0">
              <a:spcBef>
                <a:spcPts val="0"/>
              </a:spcBef>
              <a:spcAft>
                <a:spcPts val="0"/>
              </a:spcAft>
              <a:buClr>
                <a:schemeClr val="lt1"/>
              </a:buClr>
              <a:buSzPts val="2100"/>
              <a:buFont typeface="Playfair Display"/>
              <a:buNone/>
              <a:defRPr sz="2100">
                <a:solidFill>
                  <a:schemeClr val="lt1"/>
                </a:solidFill>
                <a:latin typeface="Playfair Display"/>
                <a:ea typeface="Playfair Display"/>
                <a:cs typeface="Playfair Display"/>
                <a:sym typeface="Playfair Display"/>
              </a:defRPr>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CUSTOM_9_1">
    <p:spTree>
      <p:nvGrpSpPr>
        <p:cNvPr id="1" name="Shape 120"/>
        <p:cNvGrpSpPr/>
        <p:nvPr/>
      </p:nvGrpSpPr>
      <p:grpSpPr>
        <a:xfrm>
          <a:off x="0" y="0"/>
          <a:ext cx="0" cy="0"/>
          <a:chOff x="0" y="0"/>
          <a:chExt cx="0" cy="0"/>
        </a:xfrm>
      </p:grpSpPr>
      <p:sp>
        <p:nvSpPr>
          <p:cNvPr id="121" name="Google Shape;121;p25"/>
          <p:cNvSpPr/>
          <p:nvPr/>
        </p:nvSpPr>
        <p:spPr>
          <a:xfrm>
            <a:off x="457205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5"/>
          <p:cNvSpPr txBox="1">
            <a:spLocks noGrp="1"/>
          </p:cNvSpPr>
          <p:nvPr>
            <p:ph type="title"/>
          </p:nvPr>
        </p:nvSpPr>
        <p:spPr>
          <a:xfrm>
            <a:off x="5440675" y="1569948"/>
            <a:ext cx="2990100" cy="8571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2100"/>
              <a:buFont typeface="Montserrat"/>
              <a:buNone/>
              <a:defRPr sz="2500" b="1">
                <a:solidFill>
                  <a:schemeClr val="lt1"/>
                </a:solidFill>
              </a:defRPr>
            </a:lvl1pPr>
            <a:lvl2pPr lvl="1" algn="l" rtl="0">
              <a:spcBef>
                <a:spcPts val="0"/>
              </a:spcBef>
              <a:spcAft>
                <a:spcPts val="0"/>
              </a:spcAft>
              <a:buSzPts val="2100"/>
              <a:buFont typeface="Montserrat"/>
              <a:buNone/>
              <a:defRPr sz="2100" b="1">
                <a:latin typeface="Montserrat"/>
                <a:ea typeface="Montserrat"/>
                <a:cs typeface="Montserrat"/>
                <a:sym typeface="Montserrat"/>
              </a:defRPr>
            </a:lvl2pPr>
            <a:lvl3pPr lvl="2" algn="l" rtl="0">
              <a:spcBef>
                <a:spcPts val="0"/>
              </a:spcBef>
              <a:spcAft>
                <a:spcPts val="0"/>
              </a:spcAft>
              <a:buSzPts val="2100"/>
              <a:buFont typeface="Montserrat"/>
              <a:buNone/>
              <a:defRPr sz="2100" b="1">
                <a:latin typeface="Montserrat"/>
                <a:ea typeface="Montserrat"/>
                <a:cs typeface="Montserrat"/>
                <a:sym typeface="Montserrat"/>
              </a:defRPr>
            </a:lvl3pPr>
            <a:lvl4pPr lvl="3" algn="l" rtl="0">
              <a:spcBef>
                <a:spcPts val="0"/>
              </a:spcBef>
              <a:spcAft>
                <a:spcPts val="0"/>
              </a:spcAft>
              <a:buSzPts val="2100"/>
              <a:buFont typeface="Montserrat"/>
              <a:buNone/>
              <a:defRPr sz="2100" b="1">
                <a:latin typeface="Montserrat"/>
                <a:ea typeface="Montserrat"/>
                <a:cs typeface="Montserrat"/>
                <a:sym typeface="Montserrat"/>
              </a:defRPr>
            </a:lvl4pPr>
            <a:lvl5pPr lvl="4" algn="l" rtl="0">
              <a:spcBef>
                <a:spcPts val="0"/>
              </a:spcBef>
              <a:spcAft>
                <a:spcPts val="0"/>
              </a:spcAft>
              <a:buSzPts val="2100"/>
              <a:buFont typeface="Montserrat"/>
              <a:buNone/>
              <a:defRPr sz="2100" b="1">
                <a:latin typeface="Montserrat"/>
                <a:ea typeface="Montserrat"/>
                <a:cs typeface="Montserrat"/>
                <a:sym typeface="Montserrat"/>
              </a:defRPr>
            </a:lvl5pPr>
            <a:lvl6pPr lvl="5" algn="l" rtl="0">
              <a:spcBef>
                <a:spcPts val="0"/>
              </a:spcBef>
              <a:spcAft>
                <a:spcPts val="0"/>
              </a:spcAft>
              <a:buSzPts val="2100"/>
              <a:buFont typeface="Montserrat"/>
              <a:buNone/>
              <a:defRPr sz="2100" b="1">
                <a:latin typeface="Montserrat"/>
                <a:ea typeface="Montserrat"/>
                <a:cs typeface="Montserrat"/>
                <a:sym typeface="Montserrat"/>
              </a:defRPr>
            </a:lvl6pPr>
            <a:lvl7pPr lvl="6" algn="l" rtl="0">
              <a:spcBef>
                <a:spcPts val="0"/>
              </a:spcBef>
              <a:spcAft>
                <a:spcPts val="0"/>
              </a:spcAft>
              <a:buSzPts val="2100"/>
              <a:buFont typeface="Montserrat"/>
              <a:buNone/>
              <a:defRPr sz="2100" b="1">
                <a:latin typeface="Montserrat"/>
                <a:ea typeface="Montserrat"/>
                <a:cs typeface="Montserrat"/>
                <a:sym typeface="Montserrat"/>
              </a:defRPr>
            </a:lvl7pPr>
            <a:lvl8pPr lvl="7" algn="l" rtl="0">
              <a:spcBef>
                <a:spcPts val="0"/>
              </a:spcBef>
              <a:spcAft>
                <a:spcPts val="0"/>
              </a:spcAft>
              <a:buSzPts val="2100"/>
              <a:buFont typeface="Montserrat"/>
              <a:buNone/>
              <a:defRPr sz="2100" b="1">
                <a:latin typeface="Montserrat"/>
                <a:ea typeface="Montserrat"/>
                <a:cs typeface="Montserrat"/>
                <a:sym typeface="Montserrat"/>
              </a:defRPr>
            </a:lvl8pPr>
            <a:lvl9pPr lvl="8" algn="l"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23" name="Google Shape;123;p25"/>
          <p:cNvSpPr txBox="1">
            <a:spLocks noGrp="1"/>
          </p:cNvSpPr>
          <p:nvPr>
            <p:ph type="subTitle" idx="1"/>
          </p:nvPr>
        </p:nvSpPr>
        <p:spPr>
          <a:xfrm>
            <a:off x="5440525" y="2439495"/>
            <a:ext cx="2990100" cy="1129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124"/>
        <p:cNvGrpSpPr/>
        <p:nvPr/>
      </p:nvGrpSpPr>
      <p:grpSpPr>
        <a:xfrm>
          <a:off x="0" y="0"/>
          <a:ext cx="0" cy="0"/>
          <a:chOff x="0" y="0"/>
          <a:chExt cx="0" cy="0"/>
        </a:xfrm>
      </p:grpSpPr>
      <p:sp>
        <p:nvSpPr>
          <p:cNvPr id="125" name="Google Shape;125;p26"/>
          <p:cNvSpPr/>
          <p:nvPr/>
        </p:nvSpPr>
        <p:spPr>
          <a:xfrm>
            <a:off x="0" y="-5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txBox="1">
            <a:spLocks noGrp="1"/>
          </p:cNvSpPr>
          <p:nvPr>
            <p:ph type="title"/>
          </p:nvPr>
        </p:nvSpPr>
        <p:spPr>
          <a:xfrm>
            <a:off x="713375" y="1735300"/>
            <a:ext cx="2990100" cy="576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500"/>
              <a:buFont typeface="Playfair Display"/>
              <a:buNone/>
              <a:defRPr sz="2500" b="1">
                <a:solidFill>
                  <a:schemeClr val="lt1"/>
                </a:solidFill>
                <a:latin typeface="Playfair Display"/>
                <a:ea typeface="Playfair Display"/>
                <a:cs typeface="Playfair Display"/>
                <a:sym typeface="Playfair Display"/>
              </a:defRPr>
            </a:lvl1pPr>
            <a:lvl2pPr lvl="1" algn="r" rtl="0">
              <a:spcBef>
                <a:spcPts val="0"/>
              </a:spcBef>
              <a:spcAft>
                <a:spcPts val="0"/>
              </a:spcAft>
              <a:buSzPts val="2100"/>
              <a:buFont typeface="Montserrat"/>
              <a:buNone/>
              <a:defRPr sz="2100" b="1">
                <a:latin typeface="Montserrat"/>
                <a:ea typeface="Montserrat"/>
                <a:cs typeface="Montserrat"/>
                <a:sym typeface="Montserrat"/>
              </a:defRPr>
            </a:lvl2pPr>
            <a:lvl3pPr lvl="2" algn="r" rtl="0">
              <a:spcBef>
                <a:spcPts val="0"/>
              </a:spcBef>
              <a:spcAft>
                <a:spcPts val="0"/>
              </a:spcAft>
              <a:buSzPts val="2100"/>
              <a:buFont typeface="Montserrat"/>
              <a:buNone/>
              <a:defRPr sz="2100" b="1">
                <a:latin typeface="Montserrat"/>
                <a:ea typeface="Montserrat"/>
                <a:cs typeface="Montserrat"/>
                <a:sym typeface="Montserrat"/>
              </a:defRPr>
            </a:lvl3pPr>
            <a:lvl4pPr lvl="3" algn="r" rtl="0">
              <a:spcBef>
                <a:spcPts val="0"/>
              </a:spcBef>
              <a:spcAft>
                <a:spcPts val="0"/>
              </a:spcAft>
              <a:buSzPts val="2100"/>
              <a:buFont typeface="Montserrat"/>
              <a:buNone/>
              <a:defRPr sz="2100" b="1">
                <a:latin typeface="Montserrat"/>
                <a:ea typeface="Montserrat"/>
                <a:cs typeface="Montserrat"/>
                <a:sym typeface="Montserrat"/>
              </a:defRPr>
            </a:lvl4pPr>
            <a:lvl5pPr lvl="4" algn="r" rtl="0">
              <a:spcBef>
                <a:spcPts val="0"/>
              </a:spcBef>
              <a:spcAft>
                <a:spcPts val="0"/>
              </a:spcAft>
              <a:buSzPts val="2100"/>
              <a:buFont typeface="Montserrat"/>
              <a:buNone/>
              <a:defRPr sz="2100" b="1">
                <a:latin typeface="Montserrat"/>
                <a:ea typeface="Montserrat"/>
                <a:cs typeface="Montserrat"/>
                <a:sym typeface="Montserrat"/>
              </a:defRPr>
            </a:lvl5pPr>
            <a:lvl6pPr lvl="5" algn="r" rtl="0">
              <a:spcBef>
                <a:spcPts val="0"/>
              </a:spcBef>
              <a:spcAft>
                <a:spcPts val="0"/>
              </a:spcAft>
              <a:buSzPts val="2100"/>
              <a:buFont typeface="Montserrat"/>
              <a:buNone/>
              <a:defRPr sz="2100" b="1">
                <a:latin typeface="Montserrat"/>
                <a:ea typeface="Montserrat"/>
                <a:cs typeface="Montserrat"/>
                <a:sym typeface="Montserrat"/>
              </a:defRPr>
            </a:lvl6pPr>
            <a:lvl7pPr lvl="6" algn="r" rtl="0">
              <a:spcBef>
                <a:spcPts val="0"/>
              </a:spcBef>
              <a:spcAft>
                <a:spcPts val="0"/>
              </a:spcAft>
              <a:buSzPts val="2100"/>
              <a:buFont typeface="Montserrat"/>
              <a:buNone/>
              <a:defRPr sz="2100" b="1">
                <a:latin typeface="Montserrat"/>
                <a:ea typeface="Montserrat"/>
                <a:cs typeface="Montserrat"/>
                <a:sym typeface="Montserrat"/>
              </a:defRPr>
            </a:lvl7pPr>
            <a:lvl8pPr lvl="7" algn="r" rtl="0">
              <a:spcBef>
                <a:spcPts val="0"/>
              </a:spcBef>
              <a:spcAft>
                <a:spcPts val="0"/>
              </a:spcAft>
              <a:buSzPts val="2100"/>
              <a:buFont typeface="Montserrat"/>
              <a:buNone/>
              <a:defRPr sz="2100" b="1">
                <a:latin typeface="Montserrat"/>
                <a:ea typeface="Montserrat"/>
                <a:cs typeface="Montserrat"/>
                <a:sym typeface="Montserrat"/>
              </a:defRPr>
            </a:lvl8pPr>
            <a:lvl9pPr lvl="8" algn="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27" name="Google Shape;127;p26"/>
          <p:cNvSpPr txBox="1">
            <a:spLocks noGrp="1"/>
          </p:cNvSpPr>
          <p:nvPr>
            <p:ph type="subTitle" idx="1"/>
          </p:nvPr>
        </p:nvSpPr>
        <p:spPr>
          <a:xfrm>
            <a:off x="713225" y="2312000"/>
            <a:ext cx="2990100" cy="10962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1400"/>
              <a:buFont typeface="Montserrat"/>
              <a:buNone/>
              <a:defRPr sz="1400">
                <a:solidFill>
                  <a:schemeClr val="lt1"/>
                </a:solidFill>
                <a:latin typeface="Montserrat"/>
                <a:ea typeface="Montserrat"/>
                <a:cs typeface="Montserrat"/>
                <a:sym typeface="Montserrat"/>
              </a:defRPr>
            </a:lvl1pPr>
            <a:lvl2pPr lvl="1"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flipH="1">
            <a:off x="893700" y="1502750"/>
            <a:ext cx="2859000" cy="1295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rtl="0">
              <a:spcBef>
                <a:spcPts val="0"/>
              </a:spcBef>
              <a:spcAft>
                <a:spcPts val="0"/>
              </a:spcAft>
              <a:buSzPts val="2100"/>
              <a:buFont typeface="Montserrat"/>
              <a:buNone/>
              <a:defRPr sz="2100" b="1">
                <a:latin typeface="Montserrat"/>
                <a:ea typeface="Montserrat"/>
                <a:cs typeface="Montserrat"/>
                <a:sym typeface="Montserrat"/>
              </a:defRPr>
            </a:lvl2pPr>
            <a:lvl3pPr lvl="2" rtl="0">
              <a:spcBef>
                <a:spcPts val="0"/>
              </a:spcBef>
              <a:spcAft>
                <a:spcPts val="0"/>
              </a:spcAft>
              <a:buSzPts val="2100"/>
              <a:buFont typeface="Montserrat"/>
              <a:buNone/>
              <a:defRPr sz="2100" b="1">
                <a:latin typeface="Montserrat"/>
                <a:ea typeface="Montserrat"/>
                <a:cs typeface="Montserrat"/>
                <a:sym typeface="Montserrat"/>
              </a:defRPr>
            </a:lvl3pPr>
            <a:lvl4pPr lvl="3" rtl="0">
              <a:spcBef>
                <a:spcPts val="0"/>
              </a:spcBef>
              <a:spcAft>
                <a:spcPts val="0"/>
              </a:spcAft>
              <a:buSzPts val="2100"/>
              <a:buFont typeface="Montserrat"/>
              <a:buNone/>
              <a:defRPr sz="2100" b="1">
                <a:latin typeface="Montserrat"/>
                <a:ea typeface="Montserrat"/>
                <a:cs typeface="Montserrat"/>
                <a:sym typeface="Montserrat"/>
              </a:defRPr>
            </a:lvl4pPr>
            <a:lvl5pPr lvl="4" rtl="0">
              <a:spcBef>
                <a:spcPts val="0"/>
              </a:spcBef>
              <a:spcAft>
                <a:spcPts val="0"/>
              </a:spcAft>
              <a:buSzPts val="2100"/>
              <a:buFont typeface="Montserrat"/>
              <a:buNone/>
              <a:defRPr sz="2100" b="1">
                <a:latin typeface="Montserrat"/>
                <a:ea typeface="Montserrat"/>
                <a:cs typeface="Montserrat"/>
                <a:sym typeface="Montserrat"/>
              </a:defRPr>
            </a:lvl5pPr>
            <a:lvl6pPr lvl="5" rtl="0">
              <a:spcBef>
                <a:spcPts val="0"/>
              </a:spcBef>
              <a:spcAft>
                <a:spcPts val="0"/>
              </a:spcAft>
              <a:buSzPts val="2100"/>
              <a:buFont typeface="Montserrat"/>
              <a:buNone/>
              <a:defRPr sz="2100" b="1">
                <a:latin typeface="Montserrat"/>
                <a:ea typeface="Montserrat"/>
                <a:cs typeface="Montserrat"/>
                <a:sym typeface="Montserrat"/>
              </a:defRPr>
            </a:lvl6pPr>
            <a:lvl7pPr lvl="6" rtl="0">
              <a:spcBef>
                <a:spcPts val="0"/>
              </a:spcBef>
              <a:spcAft>
                <a:spcPts val="0"/>
              </a:spcAft>
              <a:buSzPts val="2100"/>
              <a:buFont typeface="Montserrat"/>
              <a:buNone/>
              <a:defRPr sz="2100" b="1">
                <a:latin typeface="Montserrat"/>
                <a:ea typeface="Montserrat"/>
                <a:cs typeface="Montserrat"/>
                <a:sym typeface="Montserrat"/>
              </a:defRPr>
            </a:lvl7pPr>
            <a:lvl8pPr lvl="7" rtl="0">
              <a:spcBef>
                <a:spcPts val="0"/>
              </a:spcBef>
              <a:spcAft>
                <a:spcPts val="0"/>
              </a:spcAft>
              <a:buSzPts val="2100"/>
              <a:buFont typeface="Montserrat"/>
              <a:buNone/>
              <a:defRPr sz="2100" b="1">
                <a:latin typeface="Montserrat"/>
                <a:ea typeface="Montserrat"/>
                <a:cs typeface="Montserrat"/>
                <a:sym typeface="Montserrat"/>
              </a:defRPr>
            </a:lvl8pPr>
            <a:lvl9pPr lvl="8"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30" name="Google Shape;130;p27"/>
          <p:cNvSpPr txBox="1">
            <a:spLocks noGrp="1"/>
          </p:cNvSpPr>
          <p:nvPr>
            <p:ph type="subTitle" idx="1"/>
          </p:nvPr>
        </p:nvSpPr>
        <p:spPr>
          <a:xfrm flipH="1">
            <a:off x="893700" y="2797725"/>
            <a:ext cx="2859000" cy="843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CUSTOM_19_1">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715403" y="1499800"/>
            <a:ext cx="3546900" cy="16434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1pPr>
            <a:lvl2pPr lvl="1"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2pPr>
            <a:lvl3pPr lvl="2"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3pPr>
            <a:lvl4pPr lvl="3"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4pPr>
            <a:lvl5pPr lvl="4"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5pPr>
            <a:lvl6pPr lvl="5"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6pPr>
            <a:lvl7pPr lvl="6"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7pPr>
            <a:lvl8pPr lvl="7"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8pPr>
            <a:lvl9pPr lvl="8" rtl="0">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9pPr>
          </a:lstStyle>
          <a:p>
            <a:endParaRPr/>
          </a:p>
        </p:txBody>
      </p:sp>
      <p:sp>
        <p:nvSpPr>
          <p:cNvPr id="133" name="Google Shape;133;p28"/>
          <p:cNvSpPr txBox="1">
            <a:spLocks noGrp="1"/>
          </p:cNvSpPr>
          <p:nvPr>
            <p:ph type="subTitle" idx="1"/>
          </p:nvPr>
        </p:nvSpPr>
        <p:spPr>
          <a:xfrm>
            <a:off x="713225" y="3070700"/>
            <a:ext cx="3546900" cy="57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34" name="Google Shape;134;p28"/>
          <p:cNvSpPr/>
          <p:nvPr/>
        </p:nvSpPr>
        <p:spPr>
          <a:xfrm>
            <a:off x="457200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_AND_BODY_1">
    <p:bg>
      <p:bgPr>
        <a:solidFill>
          <a:schemeClr val="dk2"/>
        </a:solidFill>
        <a:effectLst/>
      </p:bgPr>
    </p:bg>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713250" y="539400"/>
            <a:ext cx="7717500" cy="546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Montserrat"/>
              <a:buNone/>
              <a:defRPr sz="2500" b="1">
                <a:solidFill>
                  <a:schemeClr val="lt1"/>
                </a:solidFill>
                <a:latin typeface="Playfair Display"/>
                <a:ea typeface="Playfair Display"/>
                <a:cs typeface="Playfair Display"/>
                <a:sym typeface="Playfair Display"/>
              </a:defRPr>
            </a:lvl1pPr>
            <a:lvl2pPr lvl="1" rtl="0">
              <a:spcBef>
                <a:spcPts val="0"/>
              </a:spcBef>
              <a:spcAft>
                <a:spcPts val="0"/>
              </a:spcAft>
              <a:buSzPts val="2100"/>
              <a:buFont typeface="Montserrat"/>
              <a:buNone/>
              <a:defRPr sz="2100" b="1">
                <a:latin typeface="Montserrat"/>
                <a:ea typeface="Montserrat"/>
                <a:cs typeface="Montserrat"/>
                <a:sym typeface="Montserrat"/>
              </a:defRPr>
            </a:lvl2pPr>
            <a:lvl3pPr lvl="2" rtl="0">
              <a:spcBef>
                <a:spcPts val="0"/>
              </a:spcBef>
              <a:spcAft>
                <a:spcPts val="0"/>
              </a:spcAft>
              <a:buSzPts val="2100"/>
              <a:buFont typeface="Montserrat"/>
              <a:buNone/>
              <a:defRPr sz="2100" b="1">
                <a:latin typeface="Montserrat"/>
                <a:ea typeface="Montserrat"/>
                <a:cs typeface="Montserrat"/>
                <a:sym typeface="Montserrat"/>
              </a:defRPr>
            </a:lvl3pPr>
            <a:lvl4pPr lvl="3" rtl="0">
              <a:spcBef>
                <a:spcPts val="0"/>
              </a:spcBef>
              <a:spcAft>
                <a:spcPts val="0"/>
              </a:spcAft>
              <a:buSzPts val="2100"/>
              <a:buFont typeface="Montserrat"/>
              <a:buNone/>
              <a:defRPr sz="2100" b="1">
                <a:latin typeface="Montserrat"/>
                <a:ea typeface="Montserrat"/>
                <a:cs typeface="Montserrat"/>
                <a:sym typeface="Montserrat"/>
              </a:defRPr>
            </a:lvl4pPr>
            <a:lvl5pPr lvl="4" rtl="0">
              <a:spcBef>
                <a:spcPts val="0"/>
              </a:spcBef>
              <a:spcAft>
                <a:spcPts val="0"/>
              </a:spcAft>
              <a:buSzPts val="2100"/>
              <a:buFont typeface="Montserrat"/>
              <a:buNone/>
              <a:defRPr sz="2100" b="1">
                <a:latin typeface="Montserrat"/>
                <a:ea typeface="Montserrat"/>
                <a:cs typeface="Montserrat"/>
                <a:sym typeface="Montserrat"/>
              </a:defRPr>
            </a:lvl5pPr>
            <a:lvl6pPr lvl="5" rtl="0">
              <a:spcBef>
                <a:spcPts val="0"/>
              </a:spcBef>
              <a:spcAft>
                <a:spcPts val="0"/>
              </a:spcAft>
              <a:buSzPts val="2100"/>
              <a:buFont typeface="Montserrat"/>
              <a:buNone/>
              <a:defRPr sz="2100" b="1">
                <a:latin typeface="Montserrat"/>
                <a:ea typeface="Montserrat"/>
                <a:cs typeface="Montserrat"/>
                <a:sym typeface="Montserrat"/>
              </a:defRPr>
            </a:lvl6pPr>
            <a:lvl7pPr lvl="6" rtl="0">
              <a:spcBef>
                <a:spcPts val="0"/>
              </a:spcBef>
              <a:spcAft>
                <a:spcPts val="0"/>
              </a:spcAft>
              <a:buSzPts val="2100"/>
              <a:buFont typeface="Montserrat"/>
              <a:buNone/>
              <a:defRPr sz="2100" b="1">
                <a:latin typeface="Montserrat"/>
                <a:ea typeface="Montserrat"/>
                <a:cs typeface="Montserrat"/>
                <a:sym typeface="Montserrat"/>
              </a:defRPr>
            </a:lvl7pPr>
            <a:lvl8pPr lvl="7" rtl="0">
              <a:spcBef>
                <a:spcPts val="0"/>
              </a:spcBef>
              <a:spcAft>
                <a:spcPts val="0"/>
              </a:spcAft>
              <a:buSzPts val="2100"/>
              <a:buFont typeface="Montserrat"/>
              <a:buNone/>
              <a:defRPr sz="2100" b="1">
                <a:latin typeface="Montserrat"/>
                <a:ea typeface="Montserrat"/>
                <a:cs typeface="Montserrat"/>
                <a:sym typeface="Montserrat"/>
              </a:defRPr>
            </a:lvl8pPr>
            <a:lvl9pPr lvl="8"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37" name="Google Shape;137;p29"/>
          <p:cNvSpPr txBox="1">
            <a:spLocks noGrp="1"/>
          </p:cNvSpPr>
          <p:nvPr>
            <p:ph type="body" idx="1"/>
          </p:nvPr>
        </p:nvSpPr>
        <p:spPr>
          <a:xfrm>
            <a:off x="713225" y="1203425"/>
            <a:ext cx="7717500" cy="3396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lt1"/>
              </a:buClr>
              <a:buSzPts val="1000"/>
              <a:buChar char="●"/>
              <a:defRPr sz="1200">
                <a:solidFill>
                  <a:schemeClr val="lt1"/>
                </a:solidFill>
              </a:defRPr>
            </a:lvl1pPr>
            <a:lvl2pPr marL="914400" lvl="1" indent="-292100" rtl="0">
              <a:spcBef>
                <a:spcPts val="0"/>
              </a:spcBef>
              <a:spcAft>
                <a:spcPts val="0"/>
              </a:spcAft>
              <a:buClr>
                <a:schemeClr val="lt1"/>
              </a:buClr>
              <a:buSzPts val="1000"/>
              <a:buFont typeface="Roboto Condensed Light"/>
              <a:buChar char="○"/>
              <a:defRPr sz="1200">
                <a:solidFill>
                  <a:schemeClr val="lt1"/>
                </a:solidFill>
              </a:defRPr>
            </a:lvl2pPr>
            <a:lvl3pPr marL="1371600" lvl="2" indent="-292100" rtl="0">
              <a:spcBef>
                <a:spcPts val="0"/>
              </a:spcBef>
              <a:spcAft>
                <a:spcPts val="0"/>
              </a:spcAft>
              <a:buClr>
                <a:schemeClr val="lt1"/>
              </a:buClr>
              <a:buSzPts val="1000"/>
              <a:buFont typeface="Roboto Condensed Light"/>
              <a:buChar char="■"/>
              <a:defRPr sz="1200">
                <a:solidFill>
                  <a:schemeClr val="lt1"/>
                </a:solidFill>
              </a:defRPr>
            </a:lvl3pPr>
            <a:lvl4pPr marL="1828800" lvl="3" indent="-292100" rtl="0">
              <a:spcBef>
                <a:spcPts val="0"/>
              </a:spcBef>
              <a:spcAft>
                <a:spcPts val="0"/>
              </a:spcAft>
              <a:buClr>
                <a:schemeClr val="lt1"/>
              </a:buClr>
              <a:buSzPts val="1000"/>
              <a:buFont typeface="Roboto Condensed Light"/>
              <a:buChar char="●"/>
              <a:defRPr sz="1200">
                <a:solidFill>
                  <a:schemeClr val="lt1"/>
                </a:solidFill>
              </a:defRPr>
            </a:lvl4pPr>
            <a:lvl5pPr marL="2286000" lvl="4" indent="-292100" rtl="0">
              <a:spcBef>
                <a:spcPts val="0"/>
              </a:spcBef>
              <a:spcAft>
                <a:spcPts val="0"/>
              </a:spcAft>
              <a:buClr>
                <a:schemeClr val="lt1"/>
              </a:buClr>
              <a:buSzPts val="1000"/>
              <a:buFont typeface="Roboto Condensed Light"/>
              <a:buChar char="○"/>
              <a:defRPr sz="1200">
                <a:solidFill>
                  <a:schemeClr val="lt1"/>
                </a:solidFill>
              </a:defRPr>
            </a:lvl5pPr>
            <a:lvl6pPr marL="2743200" lvl="5" indent="-292100" rtl="0">
              <a:spcBef>
                <a:spcPts val="0"/>
              </a:spcBef>
              <a:spcAft>
                <a:spcPts val="0"/>
              </a:spcAft>
              <a:buClr>
                <a:schemeClr val="lt1"/>
              </a:buClr>
              <a:buSzPts val="1000"/>
              <a:buFont typeface="Roboto Condensed Light"/>
              <a:buChar char="■"/>
              <a:defRPr sz="1200">
                <a:solidFill>
                  <a:schemeClr val="lt1"/>
                </a:solidFill>
              </a:defRPr>
            </a:lvl6pPr>
            <a:lvl7pPr marL="3200400" lvl="6" indent="-292100" rtl="0">
              <a:spcBef>
                <a:spcPts val="0"/>
              </a:spcBef>
              <a:spcAft>
                <a:spcPts val="0"/>
              </a:spcAft>
              <a:buClr>
                <a:schemeClr val="lt1"/>
              </a:buClr>
              <a:buSzPts val="1000"/>
              <a:buFont typeface="Roboto Condensed Light"/>
              <a:buChar char="●"/>
              <a:defRPr sz="1200">
                <a:solidFill>
                  <a:schemeClr val="lt1"/>
                </a:solidFill>
              </a:defRPr>
            </a:lvl7pPr>
            <a:lvl8pPr marL="3657600" lvl="7" indent="-292100" rtl="0">
              <a:spcBef>
                <a:spcPts val="0"/>
              </a:spcBef>
              <a:spcAft>
                <a:spcPts val="0"/>
              </a:spcAft>
              <a:buClr>
                <a:schemeClr val="lt1"/>
              </a:buClr>
              <a:buSzPts val="1000"/>
              <a:buFont typeface="Roboto Condensed Light"/>
              <a:buChar char="○"/>
              <a:defRPr sz="1200">
                <a:solidFill>
                  <a:schemeClr val="lt1"/>
                </a:solidFill>
              </a:defRPr>
            </a:lvl8pPr>
            <a:lvl9pPr marL="4114800" lvl="8" indent="-292100" rtl="0">
              <a:spcBef>
                <a:spcPts val="0"/>
              </a:spcBef>
              <a:spcAft>
                <a:spcPts val="0"/>
              </a:spcAft>
              <a:buClr>
                <a:schemeClr val="lt1"/>
              </a:buClr>
              <a:buSzPts val="1000"/>
              <a:buFont typeface="Roboto Condensed Light"/>
              <a:buChar char="■"/>
              <a:defRPr sz="1200">
                <a:solidFill>
                  <a:schemeClr val="l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CUSTOM_19_1_1">
    <p:spTree>
      <p:nvGrpSpPr>
        <p:cNvPr id="1" name="Shape 138"/>
        <p:cNvGrpSpPr/>
        <p:nvPr/>
      </p:nvGrpSpPr>
      <p:grpSpPr>
        <a:xfrm>
          <a:off x="0" y="0"/>
          <a:ext cx="0" cy="0"/>
          <a:chOff x="0" y="0"/>
          <a:chExt cx="0" cy="0"/>
        </a:xfrm>
      </p:grpSpPr>
      <p:sp>
        <p:nvSpPr>
          <p:cNvPr id="139" name="Google Shape;139;p30"/>
          <p:cNvSpPr/>
          <p:nvPr/>
        </p:nvSpPr>
        <p:spPr>
          <a:xfrm>
            <a:off x="2275" y="-6400"/>
            <a:ext cx="3230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0"/>
          <p:cNvSpPr/>
          <p:nvPr/>
        </p:nvSpPr>
        <p:spPr>
          <a:xfrm>
            <a:off x="5896500" y="-6400"/>
            <a:ext cx="32475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0"/>
          <p:cNvSpPr/>
          <p:nvPr/>
        </p:nvSpPr>
        <p:spPr>
          <a:xfrm>
            <a:off x="713225" y="539500"/>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0"/>
          <p:cNvSpPr txBox="1">
            <a:spLocks noGrp="1"/>
          </p:cNvSpPr>
          <p:nvPr>
            <p:ph type="title"/>
          </p:nvPr>
        </p:nvSpPr>
        <p:spPr>
          <a:xfrm>
            <a:off x="1851825" y="1267875"/>
            <a:ext cx="5447100" cy="21441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Font typeface="Playfair Display"/>
              <a:buNone/>
              <a:defRPr sz="13000" b="1">
                <a:latin typeface="Playfair Display"/>
                <a:ea typeface="Playfair Display"/>
                <a:cs typeface="Playfair Display"/>
                <a:sym typeface="Playfair Display"/>
              </a:defRPr>
            </a:lvl1pPr>
            <a:lvl2pPr lvl="1" rtl="0">
              <a:spcBef>
                <a:spcPts val="0"/>
              </a:spcBef>
              <a:spcAft>
                <a:spcPts val="0"/>
              </a:spcAft>
              <a:buSzPts val="5000"/>
              <a:buFont typeface="Playfair Display"/>
              <a:buNone/>
              <a:defRPr sz="5000">
                <a:latin typeface="Playfair Display"/>
                <a:ea typeface="Playfair Display"/>
                <a:cs typeface="Playfair Display"/>
                <a:sym typeface="Playfair Display"/>
              </a:defRPr>
            </a:lvl2pPr>
            <a:lvl3pPr lvl="2" rtl="0">
              <a:spcBef>
                <a:spcPts val="0"/>
              </a:spcBef>
              <a:spcAft>
                <a:spcPts val="0"/>
              </a:spcAft>
              <a:buSzPts val="5000"/>
              <a:buFont typeface="Playfair Display"/>
              <a:buNone/>
              <a:defRPr sz="5000">
                <a:latin typeface="Playfair Display"/>
                <a:ea typeface="Playfair Display"/>
                <a:cs typeface="Playfair Display"/>
                <a:sym typeface="Playfair Display"/>
              </a:defRPr>
            </a:lvl3pPr>
            <a:lvl4pPr lvl="3" rtl="0">
              <a:spcBef>
                <a:spcPts val="0"/>
              </a:spcBef>
              <a:spcAft>
                <a:spcPts val="0"/>
              </a:spcAft>
              <a:buSzPts val="5000"/>
              <a:buFont typeface="Playfair Display"/>
              <a:buNone/>
              <a:defRPr sz="5000">
                <a:latin typeface="Playfair Display"/>
                <a:ea typeface="Playfair Display"/>
                <a:cs typeface="Playfair Display"/>
                <a:sym typeface="Playfair Display"/>
              </a:defRPr>
            </a:lvl4pPr>
            <a:lvl5pPr lvl="4" rtl="0">
              <a:spcBef>
                <a:spcPts val="0"/>
              </a:spcBef>
              <a:spcAft>
                <a:spcPts val="0"/>
              </a:spcAft>
              <a:buSzPts val="5000"/>
              <a:buFont typeface="Playfair Display"/>
              <a:buNone/>
              <a:defRPr sz="5000">
                <a:latin typeface="Playfair Display"/>
                <a:ea typeface="Playfair Display"/>
                <a:cs typeface="Playfair Display"/>
                <a:sym typeface="Playfair Display"/>
              </a:defRPr>
            </a:lvl5pPr>
            <a:lvl6pPr lvl="5" rtl="0">
              <a:spcBef>
                <a:spcPts val="0"/>
              </a:spcBef>
              <a:spcAft>
                <a:spcPts val="0"/>
              </a:spcAft>
              <a:buSzPts val="5000"/>
              <a:buFont typeface="Playfair Display"/>
              <a:buNone/>
              <a:defRPr sz="5000">
                <a:latin typeface="Playfair Display"/>
                <a:ea typeface="Playfair Display"/>
                <a:cs typeface="Playfair Display"/>
                <a:sym typeface="Playfair Display"/>
              </a:defRPr>
            </a:lvl6pPr>
            <a:lvl7pPr lvl="6" rtl="0">
              <a:spcBef>
                <a:spcPts val="0"/>
              </a:spcBef>
              <a:spcAft>
                <a:spcPts val="0"/>
              </a:spcAft>
              <a:buSzPts val="5000"/>
              <a:buFont typeface="Playfair Display"/>
              <a:buNone/>
              <a:defRPr sz="5000">
                <a:latin typeface="Playfair Display"/>
                <a:ea typeface="Playfair Display"/>
                <a:cs typeface="Playfair Display"/>
                <a:sym typeface="Playfair Display"/>
              </a:defRPr>
            </a:lvl7pPr>
            <a:lvl8pPr lvl="7" rtl="0">
              <a:spcBef>
                <a:spcPts val="0"/>
              </a:spcBef>
              <a:spcAft>
                <a:spcPts val="0"/>
              </a:spcAft>
              <a:buSzPts val="5000"/>
              <a:buFont typeface="Playfair Display"/>
              <a:buNone/>
              <a:defRPr sz="5000">
                <a:latin typeface="Playfair Display"/>
                <a:ea typeface="Playfair Display"/>
                <a:cs typeface="Playfair Display"/>
                <a:sym typeface="Playfair Display"/>
              </a:defRPr>
            </a:lvl8pPr>
            <a:lvl9pPr lvl="8" rtl="0">
              <a:spcBef>
                <a:spcPts val="0"/>
              </a:spcBef>
              <a:spcAft>
                <a:spcPts val="0"/>
              </a:spcAft>
              <a:buSzPts val="5000"/>
              <a:buFont typeface="Playfair Display"/>
              <a:buNone/>
              <a:defRPr sz="5000">
                <a:latin typeface="Playfair Display"/>
                <a:ea typeface="Playfair Display"/>
                <a:cs typeface="Playfair Display"/>
                <a:sym typeface="Playfair Display"/>
              </a:defRPr>
            </a:lvl9pPr>
          </a:lstStyle>
          <a:p>
            <a:endParaRPr/>
          </a:p>
        </p:txBody>
      </p:sp>
      <p:sp>
        <p:nvSpPr>
          <p:cNvPr id="143" name="Google Shape;143;p30"/>
          <p:cNvSpPr txBox="1">
            <a:spLocks noGrp="1"/>
          </p:cNvSpPr>
          <p:nvPr>
            <p:ph type="subTitle" idx="1"/>
          </p:nvPr>
        </p:nvSpPr>
        <p:spPr>
          <a:xfrm>
            <a:off x="1848450" y="3187125"/>
            <a:ext cx="5447100" cy="6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6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67500" y="539400"/>
            <a:ext cx="7809000" cy="546000"/>
          </a:xfrm>
          <a:prstGeom prst="rect">
            <a:avLst/>
          </a:prstGeom>
        </p:spPr>
        <p:txBody>
          <a:bodyPr spcFirstLastPara="1" wrap="square" lIns="91425" tIns="91425" rIns="91425" bIns="91425" anchor="t" anchorCtr="0">
            <a:noAutofit/>
          </a:bodyPr>
          <a:lstStyle>
            <a:lvl1pPr lvl="0" algn="l">
              <a:spcBef>
                <a:spcPts val="0"/>
              </a:spcBef>
              <a:spcAft>
                <a:spcPts val="0"/>
              </a:spcAft>
              <a:buSzPts val="2100"/>
              <a:buFont typeface="Montserrat"/>
              <a:buNone/>
              <a:defRPr sz="2500" b="1">
                <a:solidFill>
                  <a:schemeClr val="lt1"/>
                </a:solidFill>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9" name="Google Shape;19;p4"/>
          <p:cNvSpPr txBox="1">
            <a:spLocks noGrp="1"/>
          </p:cNvSpPr>
          <p:nvPr>
            <p:ph type="body" idx="1"/>
          </p:nvPr>
        </p:nvSpPr>
        <p:spPr>
          <a:xfrm>
            <a:off x="713225" y="1203425"/>
            <a:ext cx="7717500" cy="33960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lt1"/>
              </a:buClr>
              <a:buSzPts val="1000"/>
              <a:buAutoNum type="arabicPeriod"/>
              <a:defRPr sz="1200">
                <a:solidFill>
                  <a:schemeClr val="lt1"/>
                </a:solidFill>
              </a:defRPr>
            </a:lvl1pPr>
            <a:lvl2pPr marL="914400" lvl="1" indent="-292100">
              <a:spcBef>
                <a:spcPts val="0"/>
              </a:spcBef>
              <a:spcAft>
                <a:spcPts val="0"/>
              </a:spcAft>
              <a:buClr>
                <a:schemeClr val="lt1"/>
              </a:buClr>
              <a:buSzPts val="1000"/>
              <a:buFont typeface="Roboto Condensed Light"/>
              <a:buAutoNum type="alphaLcPeriod"/>
              <a:defRPr sz="1200">
                <a:solidFill>
                  <a:schemeClr val="lt1"/>
                </a:solidFill>
              </a:defRPr>
            </a:lvl2pPr>
            <a:lvl3pPr marL="1371600" lvl="2" indent="-292100">
              <a:spcBef>
                <a:spcPts val="0"/>
              </a:spcBef>
              <a:spcAft>
                <a:spcPts val="0"/>
              </a:spcAft>
              <a:buClr>
                <a:schemeClr val="lt1"/>
              </a:buClr>
              <a:buSzPts val="1000"/>
              <a:buFont typeface="Roboto Condensed Light"/>
              <a:buAutoNum type="romanLcPeriod"/>
              <a:defRPr sz="1200">
                <a:solidFill>
                  <a:schemeClr val="lt1"/>
                </a:solidFill>
              </a:defRPr>
            </a:lvl3pPr>
            <a:lvl4pPr marL="1828800" lvl="3" indent="-292100">
              <a:spcBef>
                <a:spcPts val="0"/>
              </a:spcBef>
              <a:spcAft>
                <a:spcPts val="0"/>
              </a:spcAft>
              <a:buClr>
                <a:schemeClr val="lt1"/>
              </a:buClr>
              <a:buSzPts val="1000"/>
              <a:buFont typeface="Roboto Condensed Light"/>
              <a:buAutoNum type="arabicPeriod"/>
              <a:defRPr sz="1200">
                <a:solidFill>
                  <a:schemeClr val="lt1"/>
                </a:solidFill>
              </a:defRPr>
            </a:lvl4pPr>
            <a:lvl5pPr marL="2286000" lvl="4" indent="-292100">
              <a:spcBef>
                <a:spcPts val="0"/>
              </a:spcBef>
              <a:spcAft>
                <a:spcPts val="0"/>
              </a:spcAft>
              <a:buClr>
                <a:schemeClr val="lt1"/>
              </a:buClr>
              <a:buSzPts val="1000"/>
              <a:buFont typeface="Roboto Condensed Light"/>
              <a:buAutoNum type="alphaLcPeriod"/>
              <a:defRPr sz="1200">
                <a:solidFill>
                  <a:schemeClr val="lt1"/>
                </a:solidFill>
              </a:defRPr>
            </a:lvl5pPr>
            <a:lvl6pPr marL="2743200" lvl="5" indent="-292100">
              <a:spcBef>
                <a:spcPts val="0"/>
              </a:spcBef>
              <a:spcAft>
                <a:spcPts val="0"/>
              </a:spcAft>
              <a:buClr>
                <a:schemeClr val="lt1"/>
              </a:buClr>
              <a:buSzPts val="1000"/>
              <a:buFont typeface="Roboto Condensed Light"/>
              <a:buAutoNum type="romanLcPeriod"/>
              <a:defRPr sz="1200">
                <a:solidFill>
                  <a:schemeClr val="lt1"/>
                </a:solidFill>
              </a:defRPr>
            </a:lvl6pPr>
            <a:lvl7pPr marL="3200400" lvl="6" indent="-292100">
              <a:spcBef>
                <a:spcPts val="0"/>
              </a:spcBef>
              <a:spcAft>
                <a:spcPts val="0"/>
              </a:spcAft>
              <a:buClr>
                <a:schemeClr val="lt1"/>
              </a:buClr>
              <a:buSzPts val="1000"/>
              <a:buFont typeface="Roboto Condensed Light"/>
              <a:buAutoNum type="arabicPeriod"/>
              <a:defRPr sz="1200">
                <a:solidFill>
                  <a:schemeClr val="lt1"/>
                </a:solidFill>
              </a:defRPr>
            </a:lvl7pPr>
            <a:lvl8pPr marL="3657600" lvl="7" indent="-292100">
              <a:spcBef>
                <a:spcPts val="0"/>
              </a:spcBef>
              <a:spcAft>
                <a:spcPts val="0"/>
              </a:spcAft>
              <a:buClr>
                <a:schemeClr val="lt1"/>
              </a:buClr>
              <a:buSzPts val="1000"/>
              <a:buFont typeface="Roboto Condensed Light"/>
              <a:buAutoNum type="alphaLcPeriod"/>
              <a:defRPr sz="1200">
                <a:solidFill>
                  <a:schemeClr val="lt1"/>
                </a:solidFill>
              </a:defRPr>
            </a:lvl8pPr>
            <a:lvl9pPr marL="4114800" lvl="8" indent="-292100">
              <a:spcBef>
                <a:spcPts val="0"/>
              </a:spcBef>
              <a:spcAft>
                <a:spcPts val="0"/>
              </a:spcAft>
              <a:buClr>
                <a:schemeClr val="lt1"/>
              </a:buClr>
              <a:buSzPts val="1000"/>
              <a:buFont typeface="Roboto Condensed Light"/>
              <a:buAutoNum type="romanLcPeriod"/>
              <a:defRPr sz="12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SECTION_TITLE_AND_DESCRIPTION_1">
    <p:bg>
      <p:bgPr>
        <a:solidFill>
          <a:schemeClr val="dk2"/>
        </a:solidFill>
        <a:effectLst/>
      </p:bgPr>
    </p:bg>
    <p:spTree>
      <p:nvGrpSpPr>
        <p:cNvPr id="1" name="Shape 144"/>
        <p:cNvGrpSpPr/>
        <p:nvPr/>
      </p:nvGrpSpPr>
      <p:grpSpPr>
        <a:xfrm>
          <a:off x="0" y="0"/>
          <a:ext cx="0" cy="0"/>
          <a:chOff x="0" y="0"/>
          <a:chExt cx="0" cy="0"/>
        </a:xfrm>
      </p:grpSpPr>
      <p:sp>
        <p:nvSpPr>
          <p:cNvPr id="145" name="Google Shape;145;p31"/>
          <p:cNvSpPr/>
          <p:nvPr/>
        </p:nvSpPr>
        <p:spPr>
          <a:xfrm>
            <a:off x="713225" y="539500"/>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1"/>
          <p:cNvSpPr txBox="1">
            <a:spLocks noGrp="1"/>
          </p:cNvSpPr>
          <p:nvPr>
            <p:ph type="body" idx="1"/>
          </p:nvPr>
        </p:nvSpPr>
        <p:spPr>
          <a:xfrm>
            <a:off x="2114400" y="1928551"/>
            <a:ext cx="4915200" cy="2174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spcBef>
                <a:spcPts val="100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7" name="Google Shape;147;p31"/>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7">
  <p:cSld name="BLANK_1_2_1">
    <p:spTree>
      <p:nvGrpSpPr>
        <p:cNvPr id="1" name="Shape 148"/>
        <p:cNvGrpSpPr/>
        <p:nvPr/>
      </p:nvGrpSpPr>
      <p:grpSpPr>
        <a:xfrm>
          <a:off x="0" y="0"/>
          <a:ext cx="0" cy="0"/>
          <a:chOff x="0" y="0"/>
          <a:chExt cx="0" cy="0"/>
        </a:xfrm>
      </p:grpSpPr>
      <p:sp>
        <p:nvSpPr>
          <p:cNvPr id="149" name="Google Shape;149;p32"/>
          <p:cNvSpPr/>
          <p:nvPr/>
        </p:nvSpPr>
        <p:spPr>
          <a:xfrm flipH="1">
            <a:off x="0" y="0"/>
            <a:ext cx="2615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2"/>
          <p:cNvSpPr txBox="1">
            <a:spLocks noGrp="1"/>
          </p:cNvSpPr>
          <p:nvPr>
            <p:ph type="subTitle" idx="1"/>
          </p:nvPr>
        </p:nvSpPr>
        <p:spPr>
          <a:xfrm flipH="1">
            <a:off x="4571571" y="2537850"/>
            <a:ext cx="3547800" cy="100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51" name="Google Shape;151;p32"/>
          <p:cNvSpPr txBox="1">
            <a:spLocks noGrp="1"/>
          </p:cNvSpPr>
          <p:nvPr>
            <p:ph type="title"/>
          </p:nvPr>
        </p:nvSpPr>
        <p:spPr>
          <a:xfrm flipH="1">
            <a:off x="4571571" y="1595850"/>
            <a:ext cx="3545400" cy="942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b="1"/>
            </a:lvl1pPr>
            <a:lvl2pPr lvl="1" algn="r" rtl="0">
              <a:spcBef>
                <a:spcPts val="0"/>
              </a:spcBef>
              <a:spcAft>
                <a:spcPts val="0"/>
              </a:spcAft>
              <a:buSzPts val="2500"/>
              <a:buNone/>
              <a:defRPr b="1"/>
            </a:lvl2pPr>
            <a:lvl3pPr lvl="2" algn="r" rtl="0">
              <a:spcBef>
                <a:spcPts val="0"/>
              </a:spcBef>
              <a:spcAft>
                <a:spcPts val="0"/>
              </a:spcAft>
              <a:buSzPts val="2500"/>
              <a:buNone/>
              <a:defRPr b="1"/>
            </a:lvl3pPr>
            <a:lvl4pPr lvl="3" algn="r" rtl="0">
              <a:spcBef>
                <a:spcPts val="0"/>
              </a:spcBef>
              <a:spcAft>
                <a:spcPts val="0"/>
              </a:spcAft>
              <a:buSzPts val="2500"/>
              <a:buNone/>
              <a:defRPr b="1"/>
            </a:lvl4pPr>
            <a:lvl5pPr lvl="4" algn="r" rtl="0">
              <a:spcBef>
                <a:spcPts val="0"/>
              </a:spcBef>
              <a:spcAft>
                <a:spcPts val="0"/>
              </a:spcAft>
              <a:buSzPts val="2500"/>
              <a:buNone/>
              <a:defRPr b="1"/>
            </a:lvl5pPr>
            <a:lvl6pPr lvl="5" algn="r" rtl="0">
              <a:spcBef>
                <a:spcPts val="0"/>
              </a:spcBef>
              <a:spcAft>
                <a:spcPts val="0"/>
              </a:spcAft>
              <a:buSzPts val="2500"/>
              <a:buNone/>
              <a:defRPr b="1"/>
            </a:lvl6pPr>
            <a:lvl7pPr lvl="6" algn="r" rtl="0">
              <a:spcBef>
                <a:spcPts val="0"/>
              </a:spcBef>
              <a:spcAft>
                <a:spcPts val="0"/>
              </a:spcAft>
              <a:buSzPts val="2500"/>
              <a:buNone/>
              <a:defRPr b="1"/>
            </a:lvl7pPr>
            <a:lvl8pPr lvl="7" algn="r" rtl="0">
              <a:spcBef>
                <a:spcPts val="0"/>
              </a:spcBef>
              <a:spcAft>
                <a:spcPts val="0"/>
              </a:spcAft>
              <a:buSzPts val="2500"/>
              <a:buNone/>
              <a:defRPr b="1"/>
            </a:lvl8pPr>
            <a:lvl9pPr lvl="8" algn="r" rtl="0">
              <a:spcBef>
                <a:spcPts val="0"/>
              </a:spcBef>
              <a:spcAft>
                <a:spcPts val="0"/>
              </a:spcAft>
              <a:buSzPts val="2500"/>
              <a:buNone/>
              <a:defRPr b="1"/>
            </a:lvl9pPr>
          </a:lstStyle>
          <a:p>
            <a:endParaRPr/>
          </a:p>
        </p:txBody>
      </p:sp>
      <p:sp>
        <p:nvSpPr>
          <p:cNvPr id="152" name="Google Shape;152;p32"/>
          <p:cNvSpPr>
            <a:spLocks noGrp="1"/>
          </p:cNvSpPr>
          <p:nvPr>
            <p:ph type="pic" idx="2"/>
          </p:nvPr>
        </p:nvSpPr>
        <p:spPr>
          <a:xfrm>
            <a:off x="1031350" y="539500"/>
            <a:ext cx="3185400" cy="4064400"/>
          </a:xfrm>
          <a:prstGeom prst="rect">
            <a:avLst/>
          </a:prstGeom>
          <a:noFill/>
          <a:ln>
            <a:noFill/>
          </a:ln>
        </p:spPr>
      </p:sp>
      <p:sp>
        <p:nvSpPr>
          <p:cNvPr id="153" name="Google Shape;153;p32"/>
          <p:cNvSpPr/>
          <p:nvPr/>
        </p:nvSpPr>
        <p:spPr>
          <a:xfrm flipH="1">
            <a:off x="8430850" y="-35875"/>
            <a:ext cx="7131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8">
  <p:cSld name="BLANK_1_2_1_1">
    <p:spTree>
      <p:nvGrpSpPr>
        <p:cNvPr id="1" name="Shape 154"/>
        <p:cNvGrpSpPr/>
        <p:nvPr/>
      </p:nvGrpSpPr>
      <p:grpSpPr>
        <a:xfrm>
          <a:off x="0" y="0"/>
          <a:ext cx="0" cy="0"/>
          <a:chOff x="0" y="0"/>
          <a:chExt cx="0" cy="0"/>
        </a:xfrm>
      </p:grpSpPr>
      <p:sp>
        <p:nvSpPr>
          <p:cNvPr id="155" name="Google Shape;155;p33"/>
          <p:cNvSpPr/>
          <p:nvPr/>
        </p:nvSpPr>
        <p:spPr>
          <a:xfrm>
            <a:off x="75" y="-64600"/>
            <a:ext cx="9144000" cy="60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rot="10800000">
            <a:off x="100" y="4590046"/>
            <a:ext cx="9144000" cy="56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txBox="1">
            <a:spLocks noGrp="1"/>
          </p:cNvSpPr>
          <p:nvPr>
            <p:ph type="subTitle" idx="1"/>
          </p:nvPr>
        </p:nvSpPr>
        <p:spPr>
          <a:xfrm flipH="1">
            <a:off x="4837463" y="3437225"/>
            <a:ext cx="3150300" cy="100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33"/>
          <p:cNvSpPr txBox="1">
            <a:spLocks noGrp="1"/>
          </p:cNvSpPr>
          <p:nvPr>
            <p:ph type="title"/>
          </p:nvPr>
        </p:nvSpPr>
        <p:spPr>
          <a:xfrm flipH="1">
            <a:off x="1156188" y="3471125"/>
            <a:ext cx="3545400" cy="94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b="1"/>
            </a:lvl1pPr>
            <a:lvl2pPr lvl="1" algn="r" rtl="0">
              <a:spcBef>
                <a:spcPts val="0"/>
              </a:spcBef>
              <a:spcAft>
                <a:spcPts val="0"/>
              </a:spcAft>
              <a:buSzPts val="2500"/>
              <a:buNone/>
              <a:defRPr b="1"/>
            </a:lvl2pPr>
            <a:lvl3pPr lvl="2" algn="r" rtl="0">
              <a:spcBef>
                <a:spcPts val="0"/>
              </a:spcBef>
              <a:spcAft>
                <a:spcPts val="0"/>
              </a:spcAft>
              <a:buSzPts val="2500"/>
              <a:buNone/>
              <a:defRPr b="1"/>
            </a:lvl3pPr>
            <a:lvl4pPr lvl="3" algn="r" rtl="0">
              <a:spcBef>
                <a:spcPts val="0"/>
              </a:spcBef>
              <a:spcAft>
                <a:spcPts val="0"/>
              </a:spcAft>
              <a:buSzPts val="2500"/>
              <a:buNone/>
              <a:defRPr b="1"/>
            </a:lvl4pPr>
            <a:lvl5pPr lvl="4" algn="r" rtl="0">
              <a:spcBef>
                <a:spcPts val="0"/>
              </a:spcBef>
              <a:spcAft>
                <a:spcPts val="0"/>
              </a:spcAft>
              <a:buSzPts val="2500"/>
              <a:buNone/>
              <a:defRPr b="1"/>
            </a:lvl5pPr>
            <a:lvl6pPr lvl="5" algn="r" rtl="0">
              <a:spcBef>
                <a:spcPts val="0"/>
              </a:spcBef>
              <a:spcAft>
                <a:spcPts val="0"/>
              </a:spcAft>
              <a:buSzPts val="2500"/>
              <a:buNone/>
              <a:defRPr b="1"/>
            </a:lvl6pPr>
            <a:lvl7pPr lvl="6" algn="r" rtl="0">
              <a:spcBef>
                <a:spcPts val="0"/>
              </a:spcBef>
              <a:spcAft>
                <a:spcPts val="0"/>
              </a:spcAft>
              <a:buSzPts val="2500"/>
              <a:buNone/>
              <a:defRPr b="1"/>
            </a:lvl7pPr>
            <a:lvl8pPr lvl="7" algn="r" rtl="0">
              <a:spcBef>
                <a:spcPts val="0"/>
              </a:spcBef>
              <a:spcAft>
                <a:spcPts val="0"/>
              </a:spcAft>
              <a:buSzPts val="2500"/>
              <a:buNone/>
              <a:defRPr b="1"/>
            </a:lvl8pPr>
            <a:lvl9pPr lvl="8" algn="r" rtl="0">
              <a:spcBef>
                <a:spcPts val="0"/>
              </a:spcBef>
              <a:spcAft>
                <a:spcPts val="0"/>
              </a:spcAft>
              <a:buSzPts val="2500"/>
              <a:buNone/>
              <a:defRPr b="1"/>
            </a:lvl9pPr>
          </a:lstStyle>
          <a:p>
            <a:endParaRPr/>
          </a:p>
        </p:txBody>
      </p:sp>
      <p:sp>
        <p:nvSpPr>
          <p:cNvPr id="159" name="Google Shape;159;p33"/>
          <p:cNvSpPr>
            <a:spLocks noGrp="1"/>
          </p:cNvSpPr>
          <p:nvPr>
            <p:ph type="pic" idx="2"/>
          </p:nvPr>
        </p:nvSpPr>
        <p:spPr>
          <a:xfrm>
            <a:off x="713225" y="910400"/>
            <a:ext cx="7717500" cy="24552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9">
  <p:cSld name="SECTION_TITLE_AND_DESCRIPTION_1_1">
    <p:bg>
      <p:bgPr>
        <a:solidFill>
          <a:schemeClr val="dk2"/>
        </a:solidFill>
        <a:effectLst/>
      </p:bgPr>
    </p:bg>
    <p:spTree>
      <p:nvGrpSpPr>
        <p:cNvPr id="1" name="Shape 160"/>
        <p:cNvGrpSpPr/>
        <p:nvPr/>
      </p:nvGrpSpPr>
      <p:grpSpPr>
        <a:xfrm>
          <a:off x="0" y="0"/>
          <a:ext cx="0" cy="0"/>
          <a:chOff x="0" y="0"/>
          <a:chExt cx="0" cy="0"/>
        </a:xfrm>
      </p:grpSpPr>
      <p:sp>
        <p:nvSpPr>
          <p:cNvPr id="161" name="Google Shape;161;p34"/>
          <p:cNvSpPr/>
          <p:nvPr/>
        </p:nvSpPr>
        <p:spPr>
          <a:xfrm>
            <a:off x="713225" y="539500"/>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4"/>
          <p:cNvSpPr txBox="1">
            <a:spLocks noGrp="1"/>
          </p:cNvSpPr>
          <p:nvPr>
            <p:ph type="subTitle" idx="1"/>
          </p:nvPr>
        </p:nvSpPr>
        <p:spPr>
          <a:xfrm>
            <a:off x="1622550" y="3934425"/>
            <a:ext cx="58989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63" name="Google Shape;163;p34"/>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CUSTOM_22_1">
    <p:spTree>
      <p:nvGrpSpPr>
        <p:cNvPr id="1" name="Shape 164"/>
        <p:cNvGrpSpPr/>
        <p:nvPr/>
      </p:nvGrpSpPr>
      <p:grpSpPr>
        <a:xfrm>
          <a:off x="0" y="0"/>
          <a:ext cx="0" cy="0"/>
          <a:chOff x="0" y="0"/>
          <a:chExt cx="0" cy="0"/>
        </a:xfrm>
      </p:grpSpPr>
      <p:sp>
        <p:nvSpPr>
          <p:cNvPr id="165" name="Google Shape;165;p35"/>
          <p:cNvSpPr txBox="1">
            <a:spLocks noGrp="1"/>
          </p:cNvSpPr>
          <p:nvPr>
            <p:ph type="subTitle" idx="1"/>
          </p:nvPr>
        </p:nvSpPr>
        <p:spPr>
          <a:xfrm>
            <a:off x="1244988" y="1897175"/>
            <a:ext cx="3008700" cy="44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166" name="Google Shape;166;p35"/>
          <p:cNvSpPr txBox="1">
            <a:spLocks noGrp="1"/>
          </p:cNvSpPr>
          <p:nvPr>
            <p:ph type="subTitle" idx="2"/>
          </p:nvPr>
        </p:nvSpPr>
        <p:spPr>
          <a:xfrm>
            <a:off x="1238525" y="2595325"/>
            <a:ext cx="3008700" cy="12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67" name="Google Shape;167;p35"/>
          <p:cNvSpPr txBox="1">
            <a:spLocks noGrp="1"/>
          </p:cNvSpPr>
          <p:nvPr>
            <p:ph type="subTitle" idx="3"/>
          </p:nvPr>
        </p:nvSpPr>
        <p:spPr>
          <a:xfrm>
            <a:off x="4893617" y="1897175"/>
            <a:ext cx="3005400" cy="44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168" name="Google Shape;168;p35"/>
          <p:cNvSpPr txBox="1">
            <a:spLocks noGrp="1"/>
          </p:cNvSpPr>
          <p:nvPr>
            <p:ph type="subTitle" idx="4"/>
          </p:nvPr>
        </p:nvSpPr>
        <p:spPr>
          <a:xfrm>
            <a:off x="4886911" y="2595325"/>
            <a:ext cx="3008700" cy="12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69" name="Google Shape;169;p35"/>
          <p:cNvSpPr/>
          <p:nvPr/>
        </p:nvSpPr>
        <p:spPr>
          <a:xfrm>
            <a:off x="-32400" y="-28700"/>
            <a:ext cx="9208800" cy="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5"/>
          <p:cNvSpPr/>
          <p:nvPr/>
        </p:nvSpPr>
        <p:spPr>
          <a:xfrm rot="10800000">
            <a:off x="-79050" y="4606700"/>
            <a:ext cx="9302100" cy="56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5"/>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TITLE_AND_BODY_1_1">
    <p:bg>
      <p:bgPr>
        <a:solidFill>
          <a:schemeClr val="dk2"/>
        </a:solidFill>
        <a:effectLst/>
      </p:bgPr>
    </p:bg>
    <p:spTree>
      <p:nvGrpSpPr>
        <p:cNvPr id="1" name="Shape 172"/>
        <p:cNvGrpSpPr/>
        <p:nvPr/>
      </p:nvGrpSpPr>
      <p:grpSpPr>
        <a:xfrm>
          <a:off x="0" y="0"/>
          <a:ext cx="0" cy="0"/>
          <a:chOff x="0" y="0"/>
          <a:chExt cx="0" cy="0"/>
        </a:xfrm>
      </p:grpSpPr>
      <p:sp>
        <p:nvSpPr>
          <p:cNvPr id="173" name="Google Shape;173;p36"/>
          <p:cNvSpPr txBox="1">
            <a:spLocks noGrp="1"/>
          </p:cNvSpPr>
          <p:nvPr>
            <p:ph type="body" idx="1"/>
          </p:nvPr>
        </p:nvSpPr>
        <p:spPr>
          <a:xfrm>
            <a:off x="713225" y="1203425"/>
            <a:ext cx="3792000" cy="3396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lt1"/>
              </a:buClr>
              <a:buSzPts val="1000"/>
              <a:buChar char="●"/>
              <a:defRPr sz="1200">
                <a:solidFill>
                  <a:schemeClr val="lt1"/>
                </a:solidFill>
              </a:defRPr>
            </a:lvl1pPr>
            <a:lvl2pPr marL="914400" lvl="1" indent="-292100" rtl="0">
              <a:spcBef>
                <a:spcPts val="0"/>
              </a:spcBef>
              <a:spcAft>
                <a:spcPts val="0"/>
              </a:spcAft>
              <a:buClr>
                <a:schemeClr val="lt1"/>
              </a:buClr>
              <a:buSzPts val="1000"/>
              <a:buFont typeface="Roboto Condensed Light"/>
              <a:buChar char="○"/>
              <a:defRPr sz="1200">
                <a:solidFill>
                  <a:schemeClr val="lt1"/>
                </a:solidFill>
              </a:defRPr>
            </a:lvl2pPr>
            <a:lvl3pPr marL="1371600" lvl="2" indent="-292100" rtl="0">
              <a:spcBef>
                <a:spcPts val="0"/>
              </a:spcBef>
              <a:spcAft>
                <a:spcPts val="0"/>
              </a:spcAft>
              <a:buClr>
                <a:schemeClr val="lt1"/>
              </a:buClr>
              <a:buSzPts val="1000"/>
              <a:buFont typeface="Roboto Condensed Light"/>
              <a:buChar char="■"/>
              <a:defRPr sz="1200">
                <a:solidFill>
                  <a:schemeClr val="lt1"/>
                </a:solidFill>
              </a:defRPr>
            </a:lvl3pPr>
            <a:lvl4pPr marL="1828800" lvl="3" indent="-292100" rtl="0">
              <a:spcBef>
                <a:spcPts val="0"/>
              </a:spcBef>
              <a:spcAft>
                <a:spcPts val="0"/>
              </a:spcAft>
              <a:buClr>
                <a:schemeClr val="lt1"/>
              </a:buClr>
              <a:buSzPts val="1000"/>
              <a:buFont typeface="Roboto Condensed Light"/>
              <a:buChar char="●"/>
              <a:defRPr sz="1200">
                <a:solidFill>
                  <a:schemeClr val="lt1"/>
                </a:solidFill>
              </a:defRPr>
            </a:lvl4pPr>
            <a:lvl5pPr marL="2286000" lvl="4" indent="-292100" rtl="0">
              <a:spcBef>
                <a:spcPts val="0"/>
              </a:spcBef>
              <a:spcAft>
                <a:spcPts val="0"/>
              </a:spcAft>
              <a:buClr>
                <a:schemeClr val="lt1"/>
              </a:buClr>
              <a:buSzPts val="1000"/>
              <a:buFont typeface="Roboto Condensed Light"/>
              <a:buChar char="○"/>
              <a:defRPr sz="1200">
                <a:solidFill>
                  <a:schemeClr val="lt1"/>
                </a:solidFill>
              </a:defRPr>
            </a:lvl5pPr>
            <a:lvl6pPr marL="2743200" lvl="5" indent="-292100" rtl="0">
              <a:spcBef>
                <a:spcPts val="0"/>
              </a:spcBef>
              <a:spcAft>
                <a:spcPts val="0"/>
              </a:spcAft>
              <a:buClr>
                <a:schemeClr val="lt1"/>
              </a:buClr>
              <a:buSzPts val="1000"/>
              <a:buFont typeface="Roboto Condensed Light"/>
              <a:buChar char="■"/>
              <a:defRPr sz="1200">
                <a:solidFill>
                  <a:schemeClr val="lt1"/>
                </a:solidFill>
              </a:defRPr>
            </a:lvl6pPr>
            <a:lvl7pPr marL="3200400" lvl="6" indent="-292100" rtl="0">
              <a:spcBef>
                <a:spcPts val="0"/>
              </a:spcBef>
              <a:spcAft>
                <a:spcPts val="0"/>
              </a:spcAft>
              <a:buClr>
                <a:schemeClr val="lt1"/>
              </a:buClr>
              <a:buSzPts val="1000"/>
              <a:buFont typeface="Roboto Condensed Light"/>
              <a:buChar char="●"/>
              <a:defRPr sz="1200">
                <a:solidFill>
                  <a:schemeClr val="lt1"/>
                </a:solidFill>
              </a:defRPr>
            </a:lvl7pPr>
            <a:lvl8pPr marL="3657600" lvl="7" indent="-292100" rtl="0">
              <a:spcBef>
                <a:spcPts val="0"/>
              </a:spcBef>
              <a:spcAft>
                <a:spcPts val="0"/>
              </a:spcAft>
              <a:buClr>
                <a:schemeClr val="lt1"/>
              </a:buClr>
              <a:buSzPts val="1000"/>
              <a:buFont typeface="Roboto Condensed Light"/>
              <a:buChar char="○"/>
              <a:defRPr sz="1200">
                <a:solidFill>
                  <a:schemeClr val="lt1"/>
                </a:solidFill>
              </a:defRPr>
            </a:lvl8pPr>
            <a:lvl9pPr marL="4114800" lvl="8" indent="-292100" rtl="0">
              <a:spcBef>
                <a:spcPts val="0"/>
              </a:spcBef>
              <a:spcAft>
                <a:spcPts val="0"/>
              </a:spcAft>
              <a:buClr>
                <a:schemeClr val="lt1"/>
              </a:buClr>
              <a:buSzPts val="1000"/>
              <a:buFont typeface="Roboto Condensed Light"/>
              <a:buChar char="■"/>
              <a:defRPr sz="1200">
                <a:solidFill>
                  <a:schemeClr val="lt1"/>
                </a:solidFill>
              </a:defRPr>
            </a:lvl9pPr>
          </a:lstStyle>
          <a:p>
            <a:endParaRPr/>
          </a:p>
        </p:txBody>
      </p:sp>
      <p:sp>
        <p:nvSpPr>
          <p:cNvPr id="174" name="Google Shape;174;p36"/>
          <p:cNvSpPr txBox="1">
            <a:spLocks noGrp="1"/>
          </p:cNvSpPr>
          <p:nvPr>
            <p:ph type="body" idx="2"/>
          </p:nvPr>
        </p:nvSpPr>
        <p:spPr>
          <a:xfrm>
            <a:off x="4638775" y="1203425"/>
            <a:ext cx="3792000" cy="26991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lt1"/>
              </a:buClr>
              <a:buSzPts val="1000"/>
              <a:buChar char="●"/>
              <a:defRPr sz="1200">
                <a:solidFill>
                  <a:schemeClr val="lt1"/>
                </a:solidFill>
              </a:defRPr>
            </a:lvl1pPr>
            <a:lvl2pPr marL="914400" lvl="1" indent="-292100" rtl="0">
              <a:spcBef>
                <a:spcPts val="0"/>
              </a:spcBef>
              <a:spcAft>
                <a:spcPts val="0"/>
              </a:spcAft>
              <a:buClr>
                <a:schemeClr val="lt1"/>
              </a:buClr>
              <a:buSzPts val="1000"/>
              <a:buFont typeface="Roboto Condensed Light"/>
              <a:buChar char="○"/>
              <a:defRPr sz="1200">
                <a:solidFill>
                  <a:schemeClr val="lt1"/>
                </a:solidFill>
              </a:defRPr>
            </a:lvl2pPr>
            <a:lvl3pPr marL="1371600" lvl="2" indent="-292100" rtl="0">
              <a:spcBef>
                <a:spcPts val="0"/>
              </a:spcBef>
              <a:spcAft>
                <a:spcPts val="0"/>
              </a:spcAft>
              <a:buClr>
                <a:schemeClr val="lt1"/>
              </a:buClr>
              <a:buSzPts val="1000"/>
              <a:buFont typeface="Roboto Condensed Light"/>
              <a:buChar char="■"/>
              <a:defRPr sz="1200">
                <a:solidFill>
                  <a:schemeClr val="lt1"/>
                </a:solidFill>
              </a:defRPr>
            </a:lvl3pPr>
            <a:lvl4pPr marL="1828800" lvl="3" indent="-292100" rtl="0">
              <a:spcBef>
                <a:spcPts val="0"/>
              </a:spcBef>
              <a:spcAft>
                <a:spcPts val="0"/>
              </a:spcAft>
              <a:buClr>
                <a:schemeClr val="lt1"/>
              </a:buClr>
              <a:buSzPts val="1000"/>
              <a:buFont typeface="Roboto Condensed Light"/>
              <a:buChar char="●"/>
              <a:defRPr sz="1200">
                <a:solidFill>
                  <a:schemeClr val="lt1"/>
                </a:solidFill>
              </a:defRPr>
            </a:lvl4pPr>
            <a:lvl5pPr marL="2286000" lvl="4" indent="-292100" rtl="0">
              <a:spcBef>
                <a:spcPts val="0"/>
              </a:spcBef>
              <a:spcAft>
                <a:spcPts val="0"/>
              </a:spcAft>
              <a:buClr>
                <a:schemeClr val="lt1"/>
              </a:buClr>
              <a:buSzPts val="1000"/>
              <a:buFont typeface="Roboto Condensed Light"/>
              <a:buChar char="○"/>
              <a:defRPr sz="1200">
                <a:solidFill>
                  <a:schemeClr val="lt1"/>
                </a:solidFill>
              </a:defRPr>
            </a:lvl5pPr>
            <a:lvl6pPr marL="2743200" lvl="5" indent="-292100" rtl="0">
              <a:spcBef>
                <a:spcPts val="0"/>
              </a:spcBef>
              <a:spcAft>
                <a:spcPts val="0"/>
              </a:spcAft>
              <a:buClr>
                <a:schemeClr val="lt1"/>
              </a:buClr>
              <a:buSzPts val="1000"/>
              <a:buFont typeface="Roboto Condensed Light"/>
              <a:buChar char="■"/>
              <a:defRPr sz="1200">
                <a:solidFill>
                  <a:schemeClr val="lt1"/>
                </a:solidFill>
              </a:defRPr>
            </a:lvl6pPr>
            <a:lvl7pPr marL="3200400" lvl="6" indent="-292100" rtl="0">
              <a:spcBef>
                <a:spcPts val="0"/>
              </a:spcBef>
              <a:spcAft>
                <a:spcPts val="0"/>
              </a:spcAft>
              <a:buClr>
                <a:schemeClr val="lt1"/>
              </a:buClr>
              <a:buSzPts val="1000"/>
              <a:buFont typeface="Roboto Condensed Light"/>
              <a:buChar char="●"/>
              <a:defRPr sz="1200">
                <a:solidFill>
                  <a:schemeClr val="lt1"/>
                </a:solidFill>
              </a:defRPr>
            </a:lvl7pPr>
            <a:lvl8pPr marL="3657600" lvl="7" indent="-292100" rtl="0">
              <a:spcBef>
                <a:spcPts val="0"/>
              </a:spcBef>
              <a:spcAft>
                <a:spcPts val="0"/>
              </a:spcAft>
              <a:buClr>
                <a:schemeClr val="lt1"/>
              </a:buClr>
              <a:buSzPts val="1000"/>
              <a:buFont typeface="Roboto Condensed Light"/>
              <a:buChar char="○"/>
              <a:defRPr sz="1200">
                <a:solidFill>
                  <a:schemeClr val="lt1"/>
                </a:solidFill>
              </a:defRPr>
            </a:lvl8pPr>
            <a:lvl9pPr marL="4114800" lvl="8" indent="-292100" rtl="0">
              <a:spcBef>
                <a:spcPts val="0"/>
              </a:spcBef>
              <a:spcAft>
                <a:spcPts val="0"/>
              </a:spcAft>
              <a:buClr>
                <a:schemeClr val="lt1"/>
              </a:buClr>
              <a:buSzPts val="1000"/>
              <a:buFont typeface="Roboto Condensed Light"/>
              <a:buChar char="■"/>
              <a:defRPr sz="1200">
                <a:solidFill>
                  <a:schemeClr val="lt1"/>
                </a:solidFill>
              </a:defRPr>
            </a:lvl9pPr>
          </a:lstStyle>
          <a:p>
            <a:endParaRPr/>
          </a:p>
        </p:txBody>
      </p:sp>
      <p:sp>
        <p:nvSpPr>
          <p:cNvPr id="175" name="Google Shape;175;p36"/>
          <p:cNvSpPr txBox="1">
            <a:spLocks noGrp="1"/>
          </p:cNvSpPr>
          <p:nvPr>
            <p:ph type="title"/>
          </p:nvPr>
        </p:nvSpPr>
        <p:spPr>
          <a:xfrm>
            <a:off x="713250" y="539400"/>
            <a:ext cx="7717500" cy="546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Montserrat"/>
              <a:buNone/>
              <a:defRPr sz="2500" b="1">
                <a:solidFill>
                  <a:schemeClr val="lt1"/>
                </a:solidFill>
                <a:latin typeface="Playfair Display"/>
                <a:ea typeface="Playfair Display"/>
                <a:cs typeface="Playfair Display"/>
                <a:sym typeface="Playfair Display"/>
              </a:defRPr>
            </a:lvl1pPr>
            <a:lvl2pPr lvl="1" rtl="0">
              <a:spcBef>
                <a:spcPts val="0"/>
              </a:spcBef>
              <a:spcAft>
                <a:spcPts val="0"/>
              </a:spcAft>
              <a:buSzPts val="2100"/>
              <a:buFont typeface="Montserrat"/>
              <a:buNone/>
              <a:defRPr sz="2100" b="1">
                <a:latin typeface="Montserrat"/>
                <a:ea typeface="Montserrat"/>
                <a:cs typeface="Montserrat"/>
                <a:sym typeface="Montserrat"/>
              </a:defRPr>
            </a:lvl2pPr>
            <a:lvl3pPr lvl="2" rtl="0">
              <a:spcBef>
                <a:spcPts val="0"/>
              </a:spcBef>
              <a:spcAft>
                <a:spcPts val="0"/>
              </a:spcAft>
              <a:buSzPts val="2100"/>
              <a:buFont typeface="Montserrat"/>
              <a:buNone/>
              <a:defRPr sz="2100" b="1">
                <a:latin typeface="Montserrat"/>
                <a:ea typeface="Montserrat"/>
                <a:cs typeface="Montserrat"/>
                <a:sym typeface="Montserrat"/>
              </a:defRPr>
            </a:lvl3pPr>
            <a:lvl4pPr lvl="3" rtl="0">
              <a:spcBef>
                <a:spcPts val="0"/>
              </a:spcBef>
              <a:spcAft>
                <a:spcPts val="0"/>
              </a:spcAft>
              <a:buSzPts val="2100"/>
              <a:buFont typeface="Montserrat"/>
              <a:buNone/>
              <a:defRPr sz="2100" b="1">
                <a:latin typeface="Montserrat"/>
                <a:ea typeface="Montserrat"/>
                <a:cs typeface="Montserrat"/>
                <a:sym typeface="Montserrat"/>
              </a:defRPr>
            </a:lvl4pPr>
            <a:lvl5pPr lvl="4" rtl="0">
              <a:spcBef>
                <a:spcPts val="0"/>
              </a:spcBef>
              <a:spcAft>
                <a:spcPts val="0"/>
              </a:spcAft>
              <a:buSzPts val="2100"/>
              <a:buFont typeface="Montserrat"/>
              <a:buNone/>
              <a:defRPr sz="2100" b="1">
                <a:latin typeface="Montserrat"/>
                <a:ea typeface="Montserrat"/>
                <a:cs typeface="Montserrat"/>
                <a:sym typeface="Montserrat"/>
              </a:defRPr>
            </a:lvl5pPr>
            <a:lvl6pPr lvl="5" rtl="0">
              <a:spcBef>
                <a:spcPts val="0"/>
              </a:spcBef>
              <a:spcAft>
                <a:spcPts val="0"/>
              </a:spcAft>
              <a:buSzPts val="2100"/>
              <a:buFont typeface="Montserrat"/>
              <a:buNone/>
              <a:defRPr sz="2100" b="1">
                <a:latin typeface="Montserrat"/>
                <a:ea typeface="Montserrat"/>
                <a:cs typeface="Montserrat"/>
                <a:sym typeface="Montserrat"/>
              </a:defRPr>
            </a:lvl6pPr>
            <a:lvl7pPr lvl="6" rtl="0">
              <a:spcBef>
                <a:spcPts val="0"/>
              </a:spcBef>
              <a:spcAft>
                <a:spcPts val="0"/>
              </a:spcAft>
              <a:buSzPts val="2100"/>
              <a:buFont typeface="Montserrat"/>
              <a:buNone/>
              <a:defRPr sz="2100" b="1">
                <a:latin typeface="Montserrat"/>
                <a:ea typeface="Montserrat"/>
                <a:cs typeface="Montserrat"/>
                <a:sym typeface="Montserrat"/>
              </a:defRPr>
            </a:lvl7pPr>
            <a:lvl8pPr lvl="7" rtl="0">
              <a:spcBef>
                <a:spcPts val="0"/>
              </a:spcBef>
              <a:spcAft>
                <a:spcPts val="0"/>
              </a:spcAft>
              <a:buSzPts val="2100"/>
              <a:buFont typeface="Montserrat"/>
              <a:buNone/>
              <a:defRPr sz="2100" b="1">
                <a:latin typeface="Montserrat"/>
                <a:ea typeface="Montserrat"/>
                <a:cs typeface="Montserrat"/>
                <a:sym typeface="Montserrat"/>
              </a:defRPr>
            </a:lvl8pPr>
            <a:lvl9pPr lvl="8"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176"/>
        <p:cNvGrpSpPr/>
        <p:nvPr/>
      </p:nvGrpSpPr>
      <p:grpSpPr>
        <a:xfrm>
          <a:off x="0" y="0"/>
          <a:ext cx="0" cy="0"/>
          <a:chOff x="0" y="0"/>
          <a:chExt cx="0" cy="0"/>
        </a:xfrm>
      </p:grpSpPr>
      <p:sp>
        <p:nvSpPr>
          <p:cNvPr id="177" name="Google Shape;177;p37"/>
          <p:cNvSpPr txBox="1">
            <a:spLocks noGrp="1"/>
          </p:cNvSpPr>
          <p:nvPr>
            <p:ph type="subTitle" idx="1"/>
          </p:nvPr>
        </p:nvSpPr>
        <p:spPr>
          <a:xfrm>
            <a:off x="710438" y="1819723"/>
            <a:ext cx="2314500" cy="51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178" name="Google Shape;178;p37"/>
          <p:cNvSpPr txBox="1">
            <a:spLocks noGrp="1"/>
          </p:cNvSpPr>
          <p:nvPr>
            <p:ph type="subTitle" idx="2"/>
          </p:nvPr>
        </p:nvSpPr>
        <p:spPr>
          <a:xfrm>
            <a:off x="710438" y="2594048"/>
            <a:ext cx="2314500" cy="13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79" name="Google Shape;179;p37"/>
          <p:cNvSpPr txBox="1">
            <a:spLocks noGrp="1"/>
          </p:cNvSpPr>
          <p:nvPr>
            <p:ph type="subTitle" idx="3"/>
          </p:nvPr>
        </p:nvSpPr>
        <p:spPr>
          <a:xfrm>
            <a:off x="3414747" y="1819723"/>
            <a:ext cx="2311800" cy="51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180" name="Google Shape;180;p37"/>
          <p:cNvSpPr txBox="1">
            <a:spLocks noGrp="1"/>
          </p:cNvSpPr>
          <p:nvPr>
            <p:ph type="subTitle" idx="4"/>
          </p:nvPr>
        </p:nvSpPr>
        <p:spPr>
          <a:xfrm>
            <a:off x="3414744" y="2594048"/>
            <a:ext cx="2314500" cy="13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1" name="Google Shape;181;p37"/>
          <p:cNvSpPr txBox="1">
            <a:spLocks noGrp="1"/>
          </p:cNvSpPr>
          <p:nvPr>
            <p:ph type="subTitle" idx="5"/>
          </p:nvPr>
        </p:nvSpPr>
        <p:spPr>
          <a:xfrm>
            <a:off x="6117622" y="1819723"/>
            <a:ext cx="2311800" cy="51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182" name="Google Shape;182;p37"/>
          <p:cNvSpPr txBox="1">
            <a:spLocks noGrp="1"/>
          </p:cNvSpPr>
          <p:nvPr>
            <p:ph type="subTitle" idx="6"/>
          </p:nvPr>
        </p:nvSpPr>
        <p:spPr>
          <a:xfrm>
            <a:off x="6116272" y="2594048"/>
            <a:ext cx="2314500" cy="13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3" name="Google Shape;183;p37"/>
          <p:cNvSpPr/>
          <p:nvPr/>
        </p:nvSpPr>
        <p:spPr>
          <a:xfrm>
            <a:off x="75" y="0"/>
            <a:ext cx="9144000" cy="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7"/>
          <p:cNvSpPr/>
          <p:nvPr/>
        </p:nvSpPr>
        <p:spPr>
          <a:xfrm rot="10800000">
            <a:off x="100" y="4578000"/>
            <a:ext cx="9144000" cy="56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7"/>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CUSTOM_16_1">
    <p:spTree>
      <p:nvGrpSpPr>
        <p:cNvPr id="1" name="Shape 186"/>
        <p:cNvGrpSpPr/>
        <p:nvPr/>
      </p:nvGrpSpPr>
      <p:grpSpPr>
        <a:xfrm>
          <a:off x="0" y="0"/>
          <a:ext cx="0" cy="0"/>
          <a:chOff x="0" y="0"/>
          <a:chExt cx="0" cy="0"/>
        </a:xfrm>
      </p:grpSpPr>
      <p:sp>
        <p:nvSpPr>
          <p:cNvPr id="187" name="Google Shape;187;p38"/>
          <p:cNvSpPr/>
          <p:nvPr/>
        </p:nvSpPr>
        <p:spPr>
          <a:xfrm>
            <a:off x="5980675" y="2016425"/>
            <a:ext cx="2450100" cy="258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8"/>
          <p:cNvSpPr/>
          <p:nvPr/>
        </p:nvSpPr>
        <p:spPr>
          <a:xfrm>
            <a:off x="3345600" y="2016425"/>
            <a:ext cx="2450100" cy="258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9" name="Google Shape;189;p38"/>
          <p:cNvSpPr/>
          <p:nvPr/>
        </p:nvSpPr>
        <p:spPr>
          <a:xfrm>
            <a:off x="710525" y="2016425"/>
            <a:ext cx="2450100" cy="258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0" name="Google Shape;190;p38"/>
          <p:cNvSpPr txBox="1">
            <a:spLocks noGrp="1"/>
          </p:cNvSpPr>
          <p:nvPr>
            <p:ph type="subTitle" idx="1"/>
          </p:nvPr>
        </p:nvSpPr>
        <p:spPr>
          <a:xfrm>
            <a:off x="778250" y="2587750"/>
            <a:ext cx="2314500" cy="474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1pPr>
            <a:lvl2pPr lvl="1"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9pPr>
          </a:lstStyle>
          <a:p>
            <a:endParaRPr/>
          </a:p>
        </p:txBody>
      </p:sp>
      <p:sp>
        <p:nvSpPr>
          <p:cNvPr id="191" name="Google Shape;191;p38"/>
          <p:cNvSpPr txBox="1">
            <a:spLocks noGrp="1"/>
          </p:cNvSpPr>
          <p:nvPr>
            <p:ph type="subTitle" idx="2"/>
          </p:nvPr>
        </p:nvSpPr>
        <p:spPr>
          <a:xfrm>
            <a:off x="778425" y="2999699"/>
            <a:ext cx="2314500" cy="10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92" name="Google Shape;192;p38"/>
          <p:cNvSpPr txBox="1">
            <a:spLocks noGrp="1"/>
          </p:cNvSpPr>
          <p:nvPr>
            <p:ph type="subTitle" idx="3"/>
          </p:nvPr>
        </p:nvSpPr>
        <p:spPr>
          <a:xfrm>
            <a:off x="3414748" y="2587750"/>
            <a:ext cx="2311800" cy="474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1pPr>
            <a:lvl2pPr lvl="1"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9pPr>
          </a:lstStyle>
          <a:p>
            <a:endParaRPr/>
          </a:p>
        </p:txBody>
      </p:sp>
      <p:sp>
        <p:nvSpPr>
          <p:cNvPr id="193" name="Google Shape;193;p38"/>
          <p:cNvSpPr txBox="1">
            <a:spLocks noGrp="1"/>
          </p:cNvSpPr>
          <p:nvPr>
            <p:ph type="subTitle" idx="4"/>
          </p:nvPr>
        </p:nvSpPr>
        <p:spPr>
          <a:xfrm>
            <a:off x="3414745" y="2999699"/>
            <a:ext cx="2314500" cy="10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94" name="Google Shape;194;p38"/>
          <p:cNvSpPr txBox="1">
            <a:spLocks noGrp="1"/>
          </p:cNvSpPr>
          <p:nvPr>
            <p:ph type="subTitle" idx="5"/>
          </p:nvPr>
        </p:nvSpPr>
        <p:spPr>
          <a:xfrm>
            <a:off x="6051100" y="2587750"/>
            <a:ext cx="2311800" cy="474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1pPr>
            <a:lvl2pPr lvl="1"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9pPr>
          </a:lstStyle>
          <a:p>
            <a:endParaRPr/>
          </a:p>
        </p:txBody>
      </p:sp>
      <p:sp>
        <p:nvSpPr>
          <p:cNvPr id="195" name="Google Shape;195;p38"/>
          <p:cNvSpPr txBox="1">
            <a:spLocks noGrp="1"/>
          </p:cNvSpPr>
          <p:nvPr>
            <p:ph type="subTitle" idx="6"/>
          </p:nvPr>
        </p:nvSpPr>
        <p:spPr>
          <a:xfrm>
            <a:off x="6051099" y="2999699"/>
            <a:ext cx="2314500" cy="1028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96" name="Google Shape;196;p38"/>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2">
  <p:cSld name="CUSTOM_8_1">
    <p:spTree>
      <p:nvGrpSpPr>
        <p:cNvPr id="1" name="Shape 197"/>
        <p:cNvGrpSpPr/>
        <p:nvPr/>
      </p:nvGrpSpPr>
      <p:grpSpPr>
        <a:xfrm>
          <a:off x="0" y="0"/>
          <a:ext cx="0" cy="0"/>
          <a:chOff x="0" y="0"/>
          <a:chExt cx="0" cy="0"/>
        </a:xfrm>
      </p:grpSpPr>
      <p:sp>
        <p:nvSpPr>
          <p:cNvPr id="198" name="Google Shape;198;p39"/>
          <p:cNvSpPr txBox="1">
            <a:spLocks noGrp="1"/>
          </p:cNvSpPr>
          <p:nvPr>
            <p:ph type="subTitle" idx="1"/>
          </p:nvPr>
        </p:nvSpPr>
        <p:spPr>
          <a:xfrm>
            <a:off x="2780375" y="1687175"/>
            <a:ext cx="1858800" cy="44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199" name="Google Shape;199;p39"/>
          <p:cNvSpPr txBox="1">
            <a:spLocks noGrp="1"/>
          </p:cNvSpPr>
          <p:nvPr>
            <p:ph type="subTitle" idx="2"/>
          </p:nvPr>
        </p:nvSpPr>
        <p:spPr>
          <a:xfrm>
            <a:off x="4739163" y="1615628"/>
            <a:ext cx="2314500" cy="59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00" name="Google Shape;200;p39"/>
          <p:cNvSpPr/>
          <p:nvPr/>
        </p:nvSpPr>
        <p:spPr>
          <a:xfrm>
            <a:off x="0" y="-22125"/>
            <a:ext cx="9162000" cy="590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9"/>
          <p:cNvSpPr/>
          <p:nvPr/>
        </p:nvSpPr>
        <p:spPr>
          <a:xfrm>
            <a:off x="0" y="4572000"/>
            <a:ext cx="9162000" cy="590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9"/>
          <p:cNvSpPr txBox="1">
            <a:spLocks noGrp="1"/>
          </p:cNvSpPr>
          <p:nvPr>
            <p:ph type="subTitle" idx="3"/>
          </p:nvPr>
        </p:nvSpPr>
        <p:spPr>
          <a:xfrm>
            <a:off x="2780375" y="3759850"/>
            <a:ext cx="1858800" cy="44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203" name="Google Shape;203;p39"/>
          <p:cNvSpPr txBox="1">
            <a:spLocks noGrp="1"/>
          </p:cNvSpPr>
          <p:nvPr>
            <p:ph type="subTitle" idx="4"/>
          </p:nvPr>
        </p:nvSpPr>
        <p:spPr>
          <a:xfrm>
            <a:off x="4739163" y="3688303"/>
            <a:ext cx="2314500" cy="59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04" name="Google Shape;204;p39"/>
          <p:cNvSpPr txBox="1">
            <a:spLocks noGrp="1"/>
          </p:cNvSpPr>
          <p:nvPr>
            <p:ph type="subTitle" idx="5"/>
          </p:nvPr>
        </p:nvSpPr>
        <p:spPr>
          <a:xfrm>
            <a:off x="2780375" y="2723513"/>
            <a:ext cx="1858800" cy="44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205" name="Google Shape;205;p39"/>
          <p:cNvSpPr txBox="1">
            <a:spLocks noGrp="1"/>
          </p:cNvSpPr>
          <p:nvPr>
            <p:ph type="subTitle" idx="6"/>
          </p:nvPr>
        </p:nvSpPr>
        <p:spPr>
          <a:xfrm>
            <a:off x="4739163" y="2651966"/>
            <a:ext cx="2314500" cy="59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06" name="Google Shape;206;p39"/>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207"/>
        <p:cNvGrpSpPr/>
        <p:nvPr/>
      </p:nvGrpSpPr>
      <p:grpSpPr>
        <a:xfrm>
          <a:off x="0" y="0"/>
          <a:ext cx="0" cy="0"/>
          <a:chOff x="0" y="0"/>
          <a:chExt cx="0" cy="0"/>
        </a:xfrm>
      </p:grpSpPr>
      <p:sp>
        <p:nvSpPr>
          <p:cNvPr id="208" name="Google Shape;208;p40"/>
          <p:cNvSpPr/>
          <p:nvPr/>
        </p:nvSpPr>
        <p:spPr>
          <a:xfrm>
            <a:off x="-100" y="3145988"/>
            <a:ext cx="9144000" cy="94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0"/>
          <p:cNvSpPr/>
          <p:nvPr/>
        </p:nvSpPr>
        <p:spPr>
          <a:xfrm>
            <a:off x="-100" y="1751338"/>
            <a:ext cx="9144000" cy="94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0"/>
          <p:cNvSpPr txBox="1">
            <a:spLocks noGrp="1"/>
          </p:cNvSpPr>
          <p:nvPr>
            <p:ph type="subTitle" idx="1"/>
          </p:nvPr>
        </p:nvSpPr>
        <p:spPr>
          <a:xfrm>
            <a:off x="1119675" y="2075938"/>
            <a:ext cx="28671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 name="Google Shape;211;p40"/>
          <p:cNvSpPr txBox="1">
            <a:spLocks noGrp="1"/>
          </p:cNvSpPr>
          <p:nvPr>
            <p:ph type="subTitle" idx="2"/>
          </p:nvPr>
        </p:nvSpPr>
        <p:spPr>
          <a:xfrm>
            <a:off x="5157251" y="2075938"/>
            <a:ext cx="28671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40"/>
          <p:cNvSpPr txBox="1">
            <a:spLocks noGrp="1"/>
          </p:cNvSpPr>
          <p:nvPr>
            <p:ph type="subTitle" idx="3"/>
          </p:nvPr>
        </p:nvSpPr>
        <p:spPr>
          <a:xfrm>
            <a:off x="1119675" y="3470575"/>
            <a:ext cx="28671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3" name="Google Shape;213;p40"/>
          <p:cNvSpPr txBox="1">
            <a:spLocks noGrp="1"/>
          </p:cNvSpPr>
          <p:nvPr>
            <p:ph type="subTitle" idx="4"/>
          </p:nvPr>
        </p:nvSpPr>
        <p:spPr>
          <a:xfrm>
            <a:off x="5157251" y="3470575"/>
            <a:ext cx="28671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40"/>
          <p:cNvSpPr txBox="1">
            <a:spLocks noGrp="1"/>
          </p:cNvSpPr>
          <p:nvPr>
            <p:ph type="subTitle" idx="5"/>
          </p:nvPr>
        </p:nvSpPr>
        <p:spPr>
          <a:xfrm>
            <a:off x="1119650" y="1745638"/>
            <a:ext cx="2867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lt1"/>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5" name="Google Shape;215;p40"/>
          <p:cNvSpPr txBox="1">
            <a:spLocks noGrp="1"/>
          </p:cNvSpPr>
          <p:nvPr>
            <p:ph type="subTitle" idx="6"/>
          </p:nvPr>
        </p:nvSpPr>
        <p:spPr>
          <a:xfrm>
            <a:off x="1119650" y="3140325"/>
            <a:ext cx="2867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lt1"/>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6" name="Google Shape;216;p40"/>
          <p:cNvSpPr txBox="1">
            <a:spLocks noGrp="1"/>
          </p:cNvSpPr>
          <p:nvPr>
            <p:ph type="subTitle" idx="7"/>
          </p:nvPr>
        </p:nvSpPr>
        <p:spPr>
          <a:xfrm>
            <a:off x="5157250" y="1745638"/>
            <a:ext cx="2867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lt1"/>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7" name="Google Shape;217;p40"/>
          <p:cNvSpPr txBox="1">
            <a:spLocks noGrp="1"/>
          </p:cNvSpPr>
          <p:nvPr>
            <p:ph type="subTitle" idx="8"/>
          </p:nvPr>
        </p:nvSpPr>
        <p:spPr>
          <a:xfrm>
            <a:off x="5157250" y="3140325"/>
            <a:ext cx="2867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lt1"/>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8" name="Google Shape;218;p40"/>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0"/>
        <p:cNvGrpSpPr/>
        <p:nvPr/>
      </p:nvGrpSpPr>
      <p:grpSpPr>
        <a:xfrm>
          <a:off x="0" y="0"/>
          <a:ext cx="0" cy="0"/>
          <a:chOff x="0" y="0"/>
          <a:chExt cx="0" cy="0"/>
        </a:xfrm>
      </p:grpSpPr>
      <p:sp>
        <p:nvSpPr>
          <p:cNvPr id="21" name="Google Shape;21;p5"/>
          <p:cNvSpPr/>
          <p:nvPr/>
        </p:nvSpPr>
        <p:spPr>
          <a:xfrm>
            <a:off x="713225" y="539500"/>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23" name="Google Shape;23;p5"/>
          <p:cNvSpPr txBox="1">
            <a:spLocks noGrp="1"/>
          </p:cNvSpPr>
          <p:nvPr>
            <p:ph type="subTitle" idx="1"/>
          </p:nvPr>
        </p:nvSpPr>
        <p:spPr>
          <a:xfrm>
            <a:off x="1244988" y="1897175"/>
            <a:ext cx="3008700" cy="44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24" name="Google Shape;24;p5"/>
          <p:cNvSpPr txBox="1">
            <a:spLocks noGrp="1"/>
          </p:cNvSpPr>
          <p:nvPr>
            <p:ph type="subTitle" idx="2"/>
          </p:nvPr>
        </p:nvSpPr>
        <p:spPr>
          <a:xfrm>
            <a:off x="1238525" y="2595325"/>
            <a:ext cx="3008700" cy="12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5" name="Google Shape;25;p5"/>
          <p:cNvSpPr txBox="1">
            <a:spLocks noGrp="1"/>
          </p:cNvSpPr>
          <p:nvPr>
            <p:ph type="subTitle" idx="3"/>
          </p:nvPr>
        </p:nvSpPr>
        <p:spPr>
          <a:xfrm>
            <a:off x="4893617" y="1897175"/>
            <a:ext cx="3005400" cy="44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2pPr>
            <a:lvl3pPr lvl="2"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3pPr>
            <a:lvl4pPr lvl="3"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4pPr>
            <a:lvl5pPr lvl="4"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5pPr>
            <a:lvl6pPr lvl="5"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6pPr>
            <a:lvl7pPr lvl="6"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7pPr>
            <a:lvl8pPr lvl="7"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8pPr>
            <a:lvl9pPr lvl="8"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9pPr>
          </a:lstStyle>
          <a:p>
            <a:endParaRPr/>
          </a:p>
        </p:txBody>
      </p:sp>
      <p:sp>
        <p:nvSpPr>
          <p:cNvPr id="26" name="Google Shape;26;p5"/>
          <p:cNvSpPr txBox="1">
            <a:spLocks noGrp="1"/>
          </p:cNvSpPr>
          <p:nvPr>
            <p:ph type="subTitle" idx="4"/>
          </p:nvPr>
        </p:nvSpPr>
        <p:spPr>
          <a:xfrm>
            <a:off x="4886911" y="2595325"/>
            <a:ext cx="3008700" cy="12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ive columns">
  <p:cSld name="BLANK_1_1_1_1_1_2">
    <p:bg>
      <p:bgPr>
        <a:solidFill>
          <a:schemeClr val="dk2"/>
        </a:solidFill>
        <a:effectLst/>
      </p:bgPr>
    </p:bg>
    <p:spTree>
      <p:nvGrpSpPr>
        <p:cNvPr id="1" name="Shape 219"/>
        <p:cNvGrpSpPr/>
        <p:nvPr/>
      </p:nvGrpSpPr>
      <p:grpSpPr>
        <a:xfrm>
          <a:off x="0" y="0"/>
          <a:ext cx="0" cy="0"/>
          <a:chOff x="0" y="0"/>
          <a:chExt cx="0" cy="0"/>
        </a:xfrm>
      </p:grpSpPr>
      <p:sp>
        <p:nvSpPr>
          <p:cNvPr id="220" name="Google Shape;220;p41"/>
          <p:cNvSpPr/>
          <p:nvPr/>
        </p:nvSpPr>
        <p:spPr>
          <a:xfrm>
            <a:off x="713225" y="539500"/>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1"/>
          <p:cNvSpPr txBox="1">
            <a:spLocks noGrp="1"/>
          </p:cNvSpPr>
          <p:nvPr>
            <p:ph type="subTitle" idx="1"/>
          </p:nvPr>
        </p:nvSpPr>
        <p:spPr>
          <a:xfrm>
            <a:off x="872400" y="21782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41"/>
          <p:cNvSpPr txBox="1">
            <a:spLocks noGrp="1"/>
          </p:cNvSpPr>
          <p:nvPr>
            <p:ph type="subTitle" idx="2"/>
          </p:nvPr>
        </p:nvSpPr>
        <p:spPr>
          <a:xfrm>
            <a:off x="3419271" y="21782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41"/>
          <p:cNvSpPr txBox="1">
            <a:spLocks noGrp="1"/>
          </p:cNvSpPr>
          <p:nvPr>
            <p:ph type="subTitle" idx="3"/>
          </p:nvPr>
        </p:nvSpPr>
        <p:spPr>
          <a:xfrm>
            <a:off x="2145838" y="35118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41"/>
          <p:cNvSpPr txBox="1">
            <a:spLocks noGrp="1"/>
          </p:cNvSpPr>
          <p:nvPr>
            <p:ph type="subTitle" idx="4"/>
          </p:nvPr>
        </p:nvSpPr>
        <p:spPr>
          <a:xfrm>
            <a:off x="4692709" y="35118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41"/>
          <p:cNvSpPr txBox="1">
            <a:spLocks noGrp="1"/>
          </p:cNvSpPr>
          <p:nvPr>
            <p:ph type="subTitle" idx="5"/>
          </p:nvPr>
        </p:nvSpPr>
        <p:spPr>
          <a:xfrm>
            <a:off x="5966150" y="21782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41"/>
          <p:cNvSpPr txBox="1">
            <a:spLocks noGrp="1"/>
          </p:cNvSpPr>
          <p:nvPr>
            <p:ph type="subTitle" idx="6"/>
          </p:nvPr>
        </p:nvSpPr>
        <p:spPr>
          <a:xfrm>
            <a:off x="872400" y="1878725"/>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227" name="Google Shape;227;p41"/>
          <p:cNvSpPr txBox="1">
            <a:spLocks noGrp="1"/>
          </p:cNvSpPr>
          <p:nvPr>
            <p:ph type="subTitle" idx="7"/>
          </p:nvPr>
        </p:nvSpPr>
        <p:spPr>
          <a:xfrm>
            <a:off x="3419275" y="1878725"/>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228" name="Google Shape;228;p41"/>
          <p:cNvSpPr txBox="1">
            <a:spLocks noGrp="1"/>
          </p:cNvSpPr>
          <p:nvPr>
            <p:ph type="subTitle" idx="8"/>
          </p:nvPr>
        </p:nvSpPr>
        <p:spPr>
          <a:xfrm>
            <a:off x="5966150" y="1878725"/>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229" name="Google Shape;229;p41"/>
          <p:cNvSpPr txBox="1">
            <a:spLocks noGrp="1"/>
          </p:cNvSpPr>
          <p:nvPr>
            <p:ph type="subTitle" idx="9"/>
          </p:nvPr>
        </p:nvSpPr>
        <p:spPr>
          <a:xfrm>
            <a:off x="2145850" y="3212100"/>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230" name="Google Shape;230;p41"/>
          <p:cNvSpPr txBox="1">
            <a:spLocks noGrp="1"/>
          </p:cNvSpPr>
          <p:nvPr>
            <p:ph type="subTitle" idx="13"/>
          </p:nvPr>
        </p:nvSpPr>
        <p:spPr>
          <a:xfrm>
            <a:off x="4692700" y="3212100"/>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231" name="Google Shape;231;p41"/>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32"/>
        <p:cNvGrpSpPr/>
        <p:nvPr/>
      </p:nvGrpSpPr>
      <p:grpSpPr>
        <a:xfrm>
          <a:off x="0" y="0"/>
          <a:ext cx="0" cy="0"/>
          <a:chOff x="0" y="0"/>
          <a:chExt cx="0" cy="0"/>
        </a:xfrm>
      </p:grpSpPr>
      <p:sp>
        <p:nvSpPr>
          <p:cNvPr id="233" name="Google Shape;233;p42"/>
          <p:cNvSpPr/>
          <p:nvPr/>
        </p:nvSpPr>
        <p:spPr>
          <a:xfrm>
            <a:off x="3328950" y="3221536"/>
            <a:ext cx="2486100" cy="137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2"/>
          <p:cNvSpPr/>
          <p:nvPr/>
        </p:nvSpPr>
        <p:spPr>
          <a:xfrm>
            <a:off x="5944675" y="3221536"/>
            <a:ext cx="2486100" cy="137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2"/>
          <p:cNvSpPr/>
          <p:nvPr/>
        </p:nvSpPr>
        <p:spPr>
          <a:xfrm>
            <a:off x="713225" y="3221536"/>
            <a:ext cx="2486100" cy="137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2"/>
          <p:cNvSpPr/>
          <p:nvPr/>
        </p:nvSpPr>
        <p:spPr>
          <a:xfrm>
            <a:off x="3328950" y="1658400"/>
            <a:ext cx="2486100" cy="137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p:nvPr/>
        </p:nvSpPr>
        <p:spPr>
          <a:xfrm>
            <a:off x="5944675" y="1658400"/>
            <a:ext cx="2486100" cy="137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2"/>
          <p:cNvSpPr/>
          <p:nvPr/>
        </p:nvSpPr>
        <p:spPr>
          <a:xfrm>
            <a:off x="713225" y="1658400"/>
            <a:ext cx="2486100" cy="137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2"/>
          <p:cNvSpPr txBox="1">
            <a:spLocks noGrp="1"/>
          </p:cNvSpPr>
          <p:nvPr>
            <p:ph type="subTitle" idx="1"/>
          </p:nvPr>
        </p:nvSpPr>
        <p:spPr>
          <a:xfrm>
            <a:off x="713225" y="1852939"/>
            <a:ext cx="2486100" cy="405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400"/>
              <a:buFont typeface="Montserrat"/>
              <a:buNone/>
              <a:defRPr sz="18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42"/>
          <p:cNvSpPr txBox="1">
            <a:spLocks noGrp="1"/>
          </p:cNvSpPr>
          <p:nvPr>
            <p:ph type="subTitle" idx="2"/>
          </p:nvPr>
        </p:nvSpPr>
        <p:spPr>
          <a:xfrm>
            <a:off x="713225" y="2258539"/>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41" name="Google Shape;241;p42"/>
          <p:cNvSpPr txBox="1">
            <a:spLocks noGrp="1"/>
          </p:cNvSpPr>
          <p:nvPr>
            <p:ph type="subTitle" idx="3"/>
          </p:nvPr>
        </p:nvSpPr>
        <p:spPr>
          <a:xfrm>
            <a:off x="3328950" y="1852939"/>
            <a:ext cx="24861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400"/>
              <a:buFont typeface="Montserrat"/>
              <a:buNone/>
              <a:defRPr sz="18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p42"/>
          <p:cNvSpPr txBox="1">
            <a:spLocks noGrp="1"/>
          </p:cNvSpPr>
          <p:nvPr>
            <p:ph type="subTitle" idx="4"/>
          </p:nvPr>
        </p:nvSpPr>
        <p:spPr>
          <a:xfrm>
            <a:off x="3328950" y="2258539"/>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43" name="Google Shape;243;p42"/>
          <p:cNvSpPr txBox="1">
            <a:spLocks noGrp="1"/>
          </p:cNvSpPr>
          <p:nvPr>
            <p:ph type="subTitle" idx="5"/>
          </p:nvPr>
        </p:nvSpPr>
        <p:spPr>
          <a:xfrm>
            <a:off x="5944675" y="1852939"/>
            <a:ext cx="24861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400"/>
              <a:buFont typeface="Montserrat"/>
              <a:buNone/>
              <a:defRPr sz="18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42"/>
          <p:cNvSpPr txBox="1">
            <a:spLocks noGrp="1"/>
          </p:cNvSpPr>
          <p:nvPr>
            <p:ph type="subTitle" idx="6"/>
          </p:nvPr>
        </p:nvSpPr>
        <p:spPr>
          <a:xfrm>
            <a:off x="5944675" y="2258539"/>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45" name="Google Shape;245;p42"/>
          <p:cNvSpPr txBox="1">
            <a:spLocks noGrp="1"/>
          </p:cNvSpPr>
          <p:nvPr>
            <p:ph type="subTitle" idx="7"/>
          </p:nvPr>
        </p:nvSpPr>
        <p:spPr>
          <a:xfrm>
            <a:off x="713225" y="3416075"/>
            <a:ext cx="24861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400"/>
              <a:buFont typeface="Montserrat"/>
              <a:buNone/>
              <a:defRPr sz="18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42"/>
          <p:cNvSpPr txBox="1">
            <a:spLocks noGrp="1"/>
          </p:cNvSpPr>
          <p:nvPr>
            <p:ph type="subTitle" idx="8"/>
          </p:nvPr>
        </p:nvSpPr>
        <p:spPr>
          <a:xfrm>
            <a:off x="713225" y="3821675"/>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47" name="Google Shape;247;p42"/>
          <p:cNvSpPr txBox="1">
            <a:spLocks noGrp="1"/>
          </p:cNvSpPr>
          <p:nvPr>
            <p:ph type="subTitle" idx="9"/>
          </p:nvPr>
        </p:nvSpPr>
        <p:spPr>
          <a:xfrm>
            <a:off x="3328950" y="3416075"/>
            <a:ext cx="24861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400"/>
              <a:buFont typeface="Montserrat"/>
              <a:buNone/>
              <a:defRPr sz="18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42"/>
          <p:cNvSpPr txBox="1">
            <a:spLocks noGrp="1"/>
          </p:cNvSpPr>
          <p:nvPr>
            <p:ph type="subTitle" idx="13"/>
          </p:nvPr>
        </p:nvSpPr>
        <p:spPr>
          <a:xfrm>
            <a:off x="3328950" y="3821675"/>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49" name="Google Shape;249;p42"/>
          <p:cNvSpPr txBox="1">
            <a:spLocks noGrp="1"/>
          </p:cNvSpPr>
          <p:nvPr>
            <p:ph type="subTitle" idx="14"/>
          </p:nvPr>
        </p:nvSpPr>
        <p:spPr>
          <a:xfrm>
            <a:off x="5944675" y="3416075"/>
            <a:ext cx="24861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400"/>
              <a:buFont typeface="Montserrat"/>
              <a:buNone/>
              <a:defRPr sz="18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0" name="Google Shape;250;p42"/>
          <p:cNvSpPr txBox="1">
            <a:spLocks noGrp="1"/>
          </p:cNvSpPr>
          <p:nvPr>
            <p:ph type="subTitle" idx="15"/>
          </p:nvPr>
        </p:nvSpPr>
        <p:spPr>
          <a:xfrm>
            <a:off x="5944675" y="3821675"/>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51" name="Google Shape;251;p42"/>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1">
  <p:cSld name="CUSTOM_2_1">
    <p:spTree>
      <p:nvGrpSpPr>
        <p:cNvPr id="1" name="Shape 252"/>
        <p:cNvGrpSpPr/>
        <p:nvPr/>
      </p:nvGrpSpPr>
      <p:grpSpPr>
        <a:xfrm>
          <a:off x="0" y="0"/>
          <a:ext cx="0" cy="0"/>
          <a:chOff x="0" y="0"/>
          <a:chExt cx="0" cy="0"/>
        </a:xfrm>
      </p:grpSpPr>
      <p:sp>
        <p:nvSpPr>
          <p:cNvPr id="253" name="Google Shape;253;p43"/>
          <p:cNvSpPr txBox="1">
            <a:spLocks noGrp="1"/>
          </p:cNvSpPr>
          <p:nvPr>
            <p:ph type="subTitle" idx="1"/>
          </p:nvPr>
        </p:nvSpPr>
        <p:spPr>
          <a:xfrm>
            <a:off x="3581207" y="1678400"/>
            <a:ext cx="19815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54" name="Google Shape;254;p43"/>
          <p:cNvSpPr txBox="1">
            <a:spLocks noGrp="1"/>
          </p:cNvSpPr>
          <p:nvPr>
            <p:ph type="subTitle" idx="2"/>
          </p:nvPr>
        </p:nvSpPr>
        <p:spPr>
          <a:xfrm>
            <a:off x="6060025" y="1589600"/>
            <a:ext cx="2370600" cy="58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55" name="Google Shape;255;p43"/>
          <p:cNvSpPr txBox="1">
            <a:spLocks noGrp="1"/>
          </p:cNvSpPr>
          <p:nvPr>
            <p:ph type="subTitle" idx="3"/>
          </p:nvPr>
        </p:nvSpPr>
        <p:spPr>
          <a:xfrm>
            <a:off x="3581207" y="2163725"/>
            <a:ext cx="19815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56" name="Google Shape;256;p43"/>
          <p:cNvSpPr txBox="1">
            <a:spLocks noGrp="1"/>
          </p:cNvSpPr>
          <p:nvPr>
            <p:ph type="subTitle" idx="4"/>
          </p:nvPr>
        </p:nvSpPr>
        <p:spPr>
          <a:xfrm>
            <a:off x="713375" y="2074925"/>
            <a:ext cx="2370600" cy="58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sz="1400">
                <a:latin typeface="Montserrat"/>
                <a:ea typeface="Montserrat"/>
                <a:cs typeface="Montserrat"/>
                <a:sym typeface="Montserrat"/>
              </a:defRPr>
            </a:lvl1pPr>
            <a:lvl2pPr lvl="1" algn="r" rtl="0">
              <a:spcBef>
                <a:spcPts val="0"/>
              </a:spcBef>
              <a:spcAft>
                <a:spcPts val="0"/>
              </a:spcAft>
              <a:buSzPts val="1400"/>
              <a:buFont typeface="Montserrat"/>
              <a:buNone/>
              <a:defRPr>
                <a:latin typeface="Montserrat"/>
                <a:ea typeface="Montserrat"/>
                <a:cs typeface="Montserrat"/>
                <a:sym typeface="Montserrat"/>
              </a:defRPr>
            </a:lvl2pPr>
            <a:lvl3pPr lvl="2" algn="r" rtl="0">
              <a:spcBef>
                <a:spcPts val="0"/>
              </a:spcBef>
              <a:spcAft>
                <a:spcPts val="0"/>
              </a:spcAft>
              <a:buSzPts val="1400"/>
              <a:buFont typeface="Montserrat"/>
              <a:buNone/>
              <a:defRPr>
                <a:latin typeface="Montserrat"/>
                <a:ea typeface="Montserrat"/>
                <a:cs typeface="Montserrat"/>
                <a:sym typeface="Montserrat"/>
              </a:defRPr>
            </a:lvl3pPr>
            <a:lvl4pPr lvl="3" algn="r" rtl="0">
              <a:spcBef>
                <a:spcPts val="0"/>
              </a:spcBef>
              <a:spcAft>
                <a:spcPts val="0"/>
              </a:spcAft>
              <a:buSzPts val="1400"/>
              <a:buFont typeface="Montserrat"/>
              <a:buNone/>
              <a:defRPr>
                <a:latin typeface="Montserrat"/>
                <a:ea typeface="Montserrat"/>
                <a:cs typeface="Montserrat"/>
                <a:sym typeface="Montserrat"/>
              </a:defRPr>
            </a:lvl4pPr>
            <a:lvl5pPr lvl="4" algn="r" rtl="0">
              <a:spcBef>
                <a:spcPts val="0"/>
              </a:spcBef>
              <a:spcAft>
                <a:spcPts val="0"/>
              </a:spcAft>
              <a:buSzPts val="1400"/>
              <a:buFont typeface="Montserrat"/>
              <a:buNone/>
              <a:defRPr>
                <a:latin typeface="Montserrat"/>
                <a:ea typeface="Montserrat"/>
                <a:cs typeface="Montserrat"/>
                <a:sym typeface="Montserrat"/>
              </a:defRPr>
            </a:lvl5pPr>
            <a:lvl6pPr lvl="5" algn="r" rtl="0">
              <a:spcBef>
                <a:spcPts val="0"/>
              </a:spcBef>
              <a:spcAft>
                <a:spcPts val="0"/>
              </a:spcAft>
              <a:buSzPts val="1400"/>
              <a:buFont typeface="Montserrat"/>
              <a:buNone/>
              <a:defRPr>
                <a:latin typeface="Montserrat"/>
                <a:ea typeface="Montserrat"/>
                <a:cs typeface="Montserrat"/>
                <a:sym typeface="Montserrat"/>
              </a:defRPr>
            </a:lvl6pPr>
            <a:lvl7pPr lvl="6" algn="r" rtl="0">
              <a:spcBef>
                <a:spcPts val="0"/>
              </a:spcBef>
              <a:spcAft>
                <a:spcPts val="0"/>
              </a:spcAft>
              <a:buSzPts val="1400"/>
              <a:buFont typeface="Montserrat"/>
              <a:buNone/>
              <a:defRPr>
                <a:latin typeface="Montserrat"/>
                <a:ea typeface="Montserrat"/>
                <a:cs typeface="Montserrat"/>
                <a:sym typeface="Montserrat"/>
              </a:defRPr>
            </a:lvl7pPr>
            <a:lvl8pPr lvl="7" algn="r" rtl="0">
              <a:spcBef>
                <a:spcPts val="0"/>
              </a:spcBef>
              <a:spcAft>
                <a:spcPts val="0"/>
              </a:spcAft>
              <a:buSzPts val="1400"/>
              <a:buFont typeface="Montserrat"/>
              <a:buNone/>
              <a:defRPr>
                <a:latin typeface="Montserrat"/>
                <a:ea typeface="Montserrat"/>
                <a:cs typeface="Montserrat"/>
                <a:sym typeface="Montserrat"/>
              </a:defRPr>
            </a:lvl8pPr>
            <a:lvl9pPr lvl="8" algn="r"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57" name="Google Shape;257;p43"/>
          <p:cNvSpPr txBox="1">
            <a:spLocks noGrp="1"/>
          </p:cNvSpPr>
          <p:nvPr>
            <p:ph type="subTitle" idx="5"/>
          </p:nvPr>
        </p:nvSpPr>
        <p:spPr>
          <a:xfrm>
            <a:off x="3581207" y="2649050"/>
            <a:ext cx="19815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58" name="Google Shape;258;p43"/>
          <p:cNvSpPr txBox="1">
            <a:spLocks noGrp="1"/>
          </p:cNvSpPr>
          <p:nvPr>
            <p:ph type="subTitle" idx="6"/>
          </p:nvPr>
        </p:nvSpPr>
        <p:spPr>
          <a:xfrm>
            <a:off x="6060025" y="2560250"/>
            <a:ext cx="2370600" cy="58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59" name="Google Shape;259;p43"/>
          <p:cNvSpPr txBox="1">
            <a:spLocks noGrp="1"/>
          </p:cNvSpPr>
          <p:nvPr>
            <p:ph type="subTitle" idx="7"/>
          </p:nvPr>
        </p:nvSpPr>
        <p:spPr>
          <a:xfrm>
            <a:off x="3581207" y="3134375"/>
            <a:ext cx="19815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60" name="Google Shape;260;p43"/>
          <p:cNvSpPr txBox="1">
            <a:spLocks noGrp="1"/>
          </p:cNvSpPr>
          <p:nvPr>
            <p:ph type="subTitle" idx="8"/>
          </p:nvPr>
        </p:nvSpPr>
        <p:spPr>
          <a:xfrm>
            <a:off x="713375" y="3045575"/>
            <a:ext cx="2370600" cy="58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sz="1400">
                <a:latin typeface="Montserrat"/>
                <a:ea typeface="Montserrat"/>
                <a:cs typeface="Montserrat"/>
                <a:sym typeface="Montserrat"/>
              </a:defRPr>
            </a:lvl1pPr>
            <a:lvl2pPr lvl="1" algn="r" rtl="0">
              <a:spcBef>
                <a:spcPts val="0"/>
              </a:spcBef>
              <a:spcAft>
                <a:spcPts val="0"/>
              </a:spcAft>
              <a:buSzPts val="1400"/>
              <a:buFont typeface="Montserrat"/>
              <a:buNone/>
              <a:defRPr>
                <a:latin typeface="Montserrat"/>
                <a:ea typeface="Montserrat"/>
                <a:cs typeface="Montserrat"/>
                <a:sym typeface="Montserrat"/>
              </a:defRPr>
            </a:lvl2pPr>
            <a:lvl3pPr lvl="2" algn="r" rtl="0">
              <a:spcBef>
                <a:spcPts val="0"/>
              </a:spcBef>
              <a:spcAft>
                <a:spcPts val="0"/>
              </a:spcAft>
              <a:buSzPts val="1400"/>
              <a:buFont typeface="Montserrat"/>
              <a:buNone/>
              <a:defRPr>
                <a:latin typeface="Montserrat"/>
                <a:ea typeface="Montserrat"/>
                <a:cs typeface="Montserrat"/>
                <a:sym typeface="Montserrat"/>
              </a:defRPr>
            </a:lvl3pPr>
            <a:lvl4pPr lvl="3" algn="r" rtl="0">
              <a:spcBef>
                <a:spcPts val="0"/>
              </a:spcBef>
              <a:spcAft>
                <a:spcPts val="0"/>
              </a:spcAft>
              <a:buSzPts val="1400"/>
              <a:buFont typeface="Montserrat"/>
              <a:buNone/>
              <a:defRPr>
                <a:latin typeface="Montserrat"/>
                <a:ea typeface="Montserrat"/>
                <a:cs typeface="Montserrat"/>
                <a:sym typeface="Montserrat"/>
              </a:defRPr>
            </a:lvl4pPr>
            <a:lvl5pPr lvl="4" algn="r" rtl="0">
              <a:spcBef>
                <a:spcPts val="0"/>
              </a:spcBef>
              <a:spcAft>
                <a:spcPts val="0"/>
              </a:spcAft>
              <a:buSzPts val="1400"/>
              <a:buFont typeface="Montserrat"/>
              <a:buNone/>
              <a:defRPr>
                <a:latin typeface="Montserrat"/>
                <a:ea typeface="Montserrat"/>
                <a:cs typeface="Montserrat"/>
                <a:sym typeface="Montserrat"/>
              </a:defRPr>
            </a:lvl5pPr>
            <a:lvl6pPr lvl="5" algn="r" rtl="0">
              <a:spcBef>
                <a:spcPts val="0"/>
              </a:spcBef>
              <a:spcAft>
                <a:spcPts val="0"/>
              </a:spcAft>
              <a:buSzPts val="1400"/>
              <a:buFont typeface="Montserrat"/>
              <a:buNone/>
              <a:defRPr>
                <a:latin typeface="Montserrat"/>
                <a:ea typeface="Montserrat"/>
                <a:cs typeface="Montserrat"/>
                <a:sym typeface="Montserrat"/>
              </a:defRPr>
            </a:lvl6pPr>
            <a:lvl7pPr lvl="6" algn="r" rtl="0">
              <a:spcBef>
                <a:spcPts val="0"/>
              </a:spcBef>
              <a:spcAft>
                <a:spcPts val="0"/>
              </a:spcAft>
              <a:buSzPts val="1400"/>
              <a:buFont typeface="Montserrat"/>
              <a:buNone/>
              <a:defRPr>
                <a:latin typeface="Montserrat"/>
                <a:ea typeface="Montserrat"/>
                <a:cs typeface="Montserrat"/>
                <a:sym typeface="Montserrat"/>
              </a:defRPr>
            </a:lvl7pPr>
            <a:lvl8pPr lvl="7" algn="r" rtl="0">
              <a:spcBef>
                <a:spcPts val="0"/>
              </a:spcBef>
              <a:spcAft>
                <a:spcPts val="0"/>
              </a:spcAft>
              <a:buSzPts val="1400"/>
              <a:buFont typeface="Montserrat"/>
              <a:buNone/>
              <a:defRPr>
                <a:latin typeface="Montserrat"/>
                <a:ea typeface="Montserrat"/>
                <a:cs typeface="Montserrat"/>
                <a:sym typeface="Montserrat"/>
              </a:defRPr>
            </a:lvl8pPr>
            <a:lvl9pPr lvl="8" algn="r"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61" name="Google Shape;261;p43"/>
          <p:cNvSpPr txBox="1">
            <a:spLocks noGrp="1"/>
          </p:cNvSpPr>
          <p:nvPr>
            <p:ph type="subTitle" idx="9"/>
          </p:nvPr>
        </p:nvSpPr>
        <p:spPr>
          <a:xfrm>
            <a:off x="3581207" y="3619700"/>
            <a:ext cx="19815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62" name="Google Shape;262;p43"/>
          <p:cNvSpPr txBox="1">
            <a:spLocks noGrp="1"/>
          </p:cNvSpPr>
          <p:nvPr>
            <p:ph type="subTitle" idx="13"/>
          </p:nvPr>
        </p:nvSpPr>
        <p:spPr>
          <a:xfrm>
            <a:off x="6060025" y="3530900"/>
            <a:ext cx="2370600" cy="58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63" name="Google Shape;263;p43"/>
          <p:cNvSpPr txBox="1">
            <a:spLocks noGrp="1"/>
          </p:cNvSpPr>
          <p:nvPr>
            <p:ph type="subTitle" idx="14"/>
          </p:nvPr>
        </p:nvSpPr>
        <p:spPr>
          <a:xfrm>
            <a:off x="3581188" y="4105025"/>
            <a:ext cx="1981500" cy="4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Montserrat"/>
              <a:buNone/>
              <a:defRPr sz="1800">
                <a:solidFill>
                  <a:schemeClr val="dk2"/>
                </a:solidFill>
                <a:latin typeface="Montserrat"/>
                <a:ea typeface="Montserrat"/>
                <a:cs typeface="Montserrat"/>
                <a:sym typeface="Montserrat"/>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64" name="Google Shape;264;p43"/>
          <p:cNvSpPr txBox="1">
            <a:spLocks noGrp="1"/>
          </p:cNvSpPr>
          <p:nvPr>
            <p:ph type="subTitle" idx="15"/>
          </p:nvPr>
        </p:nvSpPr>
        <p:spPr>
          <a:xfrm>
            <a:off x="713375" y="4016225"/>
            <a:ext cx="2370600" cy="58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sz="1400">
                <a:latin typeface="Montserrat"/>
                <a:ea typeface="Montserrat"/>
                <a:cs typeface="Montserrat"/>
                <a:sym typeface="Montserrat"/>
              </a:defRPr>
            </a:lvl1pPr>
            <a:lvl2pPr lvl="1" algn="r" rtl="0">
              <a:spcBef>
                <a:spcPts val="0"/>
              </a:spcBef>
              <a:spcAft>
                <a:spcPts val="0"/>
              </a:spcAft>
              <a:buSzPts val="1400"/>
              <a:buFont typeface="Montserrat"/>
              <a:buNone/>
              <a:defRPr>
                <a:latin typeface="Montserrat"/>
                <a:ea typeface="Montserrat"/>
                <a:cs typeface="Montserrat"/>
                <a:sym typeface="Montserrat"/>
              </a:defRPr>
            </a:lvl2pPr>
            <a:lvl3pPr lvl="2" algn="r" rtl="0">
              <a:spcBef>
                <a:spcPts val="0"/>
              </a:spcBef>
              <a:spcAft>
                <a:spcPts val="0"/>
              </a:spcAft>
              <a:buSzPts val="1400"/>
              <a:buFont typeface="Montserrat"/>
              <a:buNone/>
              <a:defRPr>
                <a:latin typeface="Montserrat"/>
                <a:ea typeface="Montserrat"/>
                <a:cs typeface="Montserrat"/>
                <a:sym typeface="Montserrat"/>
              </a:defRPr>
            </a:lvl3pPr>
            <a:lvl4pPr lvl="3" algn="r" rtl="0">
              <a:spcBef>
                <a:spcPts val="0"/>
              </a:spcBef>
              <a:spcAft>
                <a:spcPts val="0"/>
              </a:spcAft>
              <a:buSzPts val="1400"/>
              <a:buFont typeface="Montserrat"/>
              <a:buNone/>
              <a:defRPr>
                <a:latin typeface="Montserrat"/>
                <a:ea typeface="Montserrat"/>
                <a:cs typeface="Montserrat"/>
                <a:sym typeface="Montserrat"/>
              </a:defRPr>
            </a:lvl4pPr>
            <a:lvl5pPr lvl="4" algn="r" rtl="0">
              <a:spcBef>
                <a:spcPts val="0"/>
              </a:spcBef>
              <a:spcAft>
                <a:spcPts val="0"/>
              </a:spcAft>
              <a:buSzPts val="1400"/>
              <a:buFont typeface="Montserrat"/>
              <a:buNone/>
              <a:defRPr>
                <a:latin typeface="Montserrat"/>
                <a:ea typeface="Montserrat"/>
                <a:cs typeface="Montserrat"/>
                <a:sym typeface="Montserrat"/>
              </a:defRPr>
            </a:lvl5pPr>
            <a:lvl6pPr lvl="5" algn="r" rtl="0">
              <a:spcBef>
                <a:spcPts val="0"/>
              </a:spcBef>
              <a:spcAft>
                <a:spcPts val="0"/>
              </a:spcAft>
              <a:buSzPts val="1400"/>
              <a:buFont typeface="Montserrat"/>
              <a:buNone/>
              <a:defRPr>
                <a:latin typeface="Montserrat"/>
                <a:ea typeface="Montserrat"/>
                <a:cs typeface="Montserrat"/>
                <a:sym typeface="Montserrat"/>
              </a:defRPr>
            </a:lvl6pPr>
            <a:lvl7pPr lvl="6" algn="r" rtl="0">
              <a:spcBef>
                <a:spcPts val="0"/>
              </a:spcBef>
              <a:spcAft>
                <a:spcPts val="0"/>
              </a:spcAft>
              <a:buSzPts val="1400"/>
              <a:buFont typeface="Montserrat"/>
              <a:buNone/>
              <a:defRPr>
                <a:latin typeface="Montserrat"/>
                <a:ea typeface="Montserrat"/>
                <a:cs typeface="Montserrat"/>
                <a:sym typeface="Montserrat"/>
              </a:defRPr>
            </a:lvl7pPr>
            <a:lvl8pPr lvl="7" algn="r" rtl="0">
              <a:spcBef>
                <a:spcPts val="0"/>
              </a:spcBef>
              <a:spcAft>
                <a:spcPts val="0"/>
              </a:spcAft>
              <a:buSzPts val="1400"/>
              <a:buFont typeface="Montserrat"/>
              <a:buNone/>
              <a:defRPr>
                <a:latin typeface="Montserrat"/>
                <a:ea typeface="Montserrat"/>
                <a:cs typeface="Montserrat"/>
                <a:sym typeface="Montserrat"/>
              </a:defRPr>
            </a:lvl8pPr>
            <a:lvl9pPr lvl="8" algn="r"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265" name="Google Shape;265;p43"/>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266" name="Google Shape;266;p43"/>
          <p:cNvSpPr/>
          <p:nvPr/>
        </p:nvSpPr>
        <p:spPr>
          <a:xfrm>
            <a:off x="75" y="0"/>
            <a:ext cx="9144000" cy="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p:cSld name="CUSTOM_23_1">
    <p:spTree>
      <p:nvGrpSpPr>
        <p:cNvPr id="1" name="Shape 267"/>
        <p:cNvGrpSpPr/>
        <p:nvPr/>
      </p:nvGrpSpPr>
      <p:grpSpPr>
        <a:xfrm>
          <a:off x="0" y="0"/>
          <a:ext cx="0" cy="0"/>
          <a:chOff x="0" y="0"/>
          <a:chExt cx="0" cy="0"/>
        </a:xfrm>
      </p:grpSpPr>
      <p:sp>
        <p:nvSpPr>
          <p:cNvPr id="268" name="Google Shape;268;p44"/>
          <p:cNvSpPr/>
          <p:nvPr/>
        </p:nvSpPr>
        <p:spPr>
          <a:xfrm>
            <a:off x="2275" y="-6400"/>
            <a:ext cx="3230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4"/>
          <p:cNvSpPr/>
          <p:nvPr/>
        </p:nvSpPr>
        <p:spPr>
          <a:xfrm>
            <a:off x="5896500" y="-6400"/>
            <a:ext cx="32475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4"/>
          <p:cNvSpPr/>
          <p:nvPr/>
        </p:nvSpPr>
        <p:spPr>
          <a:xfrm>
            <a:off x="713225" y="539500"/>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4"/>
          <p:cNvSpPr txBox="1">
            <a:spLocks noGrp="1"/>
          </p:cNvSpPr>
          <p:nvPr>
            <p:ph type="title" hasCustomPrompt="1"/>
          </p:nvPr>
        </p:nvSpPr>
        <p:spPr>
          <a:xfrm>
            <a:off x="1493150" y="2113225"/>
            <a:ext cx="2964000" cy="146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500"/>
              <a:buFont typeface="Playfair Display"/>
              <a:buNone/>
              <a:defRPr sz="10000">
                <a:latin typeface="Playfair Display"/>
                <a:ea typeface="Playfair Display"/>
                <a:cs typeface="Playfair Display"/>
                <a:sym typeface="Playfair Display"/>
              </a:defRPr>
            </a:lvl1pPr>
            <a:lvl2pPr lvl="1" algn="ctr"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272" name="Google Shape;272;p44"/>
          <p:cNvSpPr txBox="1">
            <a:spLocks noGrp="1"/>
          </p:cNvSpPr>
          <p:nvPr>
            <p:ph type="subTitle" idx="1"/>
          </p:nvPr>
        </p:nvSpPr>
        <p:spPr>
          <a:xfrm>
            <a:off x="1493300" y="3521975"/>
            <a:ext cx="2964000" cy="53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p44"/>
          <p:cNvSpPr txBox="1">
            <a:spLocks noGrp="1"/>
          </p:cNvSpPr>
          <p:nvPr>
            <p:ph type="title" idx="2" hasCustomPrompt="1"/>
          </p:nvPr>
        </p:nvSpPr>
        <p:spPr>
          <a:xfrm>
            <a:off x="4686675" y="2113225"/>
            <a:ext cx="2964000" cy="146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500"/>
              <a:buFont typeface="Playfair Display"/>
              <a:buNone/>
              <a:defRPr sz="10000">
                <a:latin typeface="Playfair Display"/>
                <a:ea typeface="Playfair Display"/>
                <a:cs typeface="Playfair Display"/>
                <a:sym typeface="Playfair Display"/>
              </a:defRPr>
            </a:lvl1pPr>
            <a:lvl2pPr lvl="1" algn="ctr"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274" name="Google Shape;274;p44"/>
          <p:cNvSpPr txBox="1">
            <a:spLocks noGrp="1"/>
          </p:cNvSpPr>
          <p:nvPr>
            <p:ph type="subTitle" idx="3"/>
          </p:nvPr>
        </p:nvSpPr>
        <p:spPr>
          <a:xfrm>
            <a:off x="4686825" y="3521975"/>
            <a:ext cx="2964000" cy="53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p44"/>
          <p:cNvSpPr txBox="1">
            <a:spLocks noGrp="1"/>
          </p:cNvSpPr>
          <p:nvPr>
            <p:ph type="title" idx="4"/>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1">
  <p:cSld name="CUSTOM_7_1">
    <p:spTree>
      <p:nvGrpSpPr>
        <p:cNvPr id="1" name="Shape 276"/>
        <p:cNvGrpSpPr/>
        <p:nvPr/>
      </p:nvGrpSpPr>
      <p:grpSpPr>
        <a:xfrm>
          <a:off x="0" y="0"/>
          <a:ext cx="0" cy="0"/>
          <a:chOff x="0" y="0"/>
          <a:chExt cx="0" cy="0"/>
        </a:xfrm>
      </p:grpSpPr>
      <p:sp>
        <p:nvSpPr>
          <p:cNvPr id="277" name="Google Shape;277;p45"/>
          <p:cNvSpPr txBox="1">
            <a:spLocks noGrp="1"/>
          </p:cNvSpPr>
          <p:nvPr>
            <p:ph type="subTitle" idx="1"/>
          </p:nvPr>
        </p:nvSpPr>
        <p:spPr>
          <a:xfrm>
            <a:off x="2088025" y="1318738"/>
            <a:ext cx="3904500" cy="35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78" name="Google Shape;278;p45"/>
          <p:cNvSpPr txBox="1">
            <a:spLocks noGrp="1"/>
          </p:cNvSpPr>
          <p:nvPr>
            <p:ph type="subTitle" idx="2"/>
          </p:nvPr>
        </p:nvSpPr>
        <p:spPr>
          <a:xfrm>
            <a:off x="3002425" y="2753213"/>
            <a:ext cx="3904500" cy="35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79" name="Google Shape;279;p45"/>
          <p:cNvSpPr txBox="1">
            <a:spLocks noGrp="1"/>
          </p:cNvSpPr>
          <p:nvPr>
            <p:ph type="subTitle" idx="3"/>
          </p:nvPr>
        </p:nvSpPr>
        <p:spPr>
          <a:xfrm>
            <a:off x="3916825" y="4187675"/>
            <a:ext cx="3904500" cy="35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80" name="Google Shape;280;p45"/>
          <p:cNvSpPr/>
          <p:nvPr/>
        </p:nvSpPr>
        <p:spPr>
          <a:xfrm>
            <a:off x="0" y="0"/>
            <a:ext cx="1593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5"/>
          <p:cNvSpPr txBox="1">
            <a:spLocks noGrp="1"/>
          </p:cNvSpPr>
          <p:nvPr>
            <p:ph type="title" hasCustomPrompt="1"/>
          </p:nvPr>
        </p:nvSpPr>
        <p:spPr>
          <a:xfrm>
            <a:off x="2088025" y="601525"/>
            <a:ext cx="3904500" cy="717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1pPr>
            <a:lvl2pPr lvl="1"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2pPr>
            <a:lvl3pPr lvl="2"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3pPr>
            <a:lvl4pPr lvl="3"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4pPr>
            <a:lvl5pPr lvl="4"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5pPr>
            <a:lvl6pPr lvl="5"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6pPr>
            <a:lvl7pPr lvl="6"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7pPr>
            <a:lvl8pPr lvl="7"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8pPr>
            <a:lvl9pPr lvl="8"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9pPr>
          </a:lstStyle>
          <a:p>
            <a:r>
              <a:t>xx%</a:t>
            </a:r>
          </a:p>
        </p:txBody>
      </p:sp>
      <p:sp>
        <p:nvSpPr>
          <p:cNvPr id="282" name="Google Shape;282;p45"/>
          <p:cNvSpPr txBox="1">
            <a:spLocks noGrp="1"/>
          </p:cNvSpPr>
          <p:nvPr>
            <p:ph type="title" idx="4" hasCustomPrompt="1"/>
          </p:nvPr>
        </p:nvSpPr>
        <p:spPr>
          <a:xfrm>
            <a:off x="3002425" y="2035913"/>
            <a:ext cx="3904500" cy="717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1pPr>
            <a:lvl2pPr lvl="1"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2pPr>
            <a:lvl3pPr lvl="2"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3pPr>
            <a:lvl4pPr lvl="3"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4pPr>
            <a:lvl5pPr lvl="4"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5pPr>
            <a:lvl6pPr lvl="5"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6pPr>
            <a:lvl7pPr lvl="6"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7pPr>
            <a:lvl8pPr lvl="7"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8pPr>
            <a:lvl9pPr lvl="8"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9pPr>
          </a:lstStyle>
          <a:p>
            <a:r>
              <a:t>xx%</a:t>
            </a:r>
          </a:p>
        </p:txBody>
      </p:sp>
      <p:sp>
        <p:nvSpPr>
          <p:cNvPr id="283" name="Google Shape;283;p45"/>
          <p:cNvSpPr txBox="1">
            <a:spLocks noGrp="1"/>
          </p:cNvSpPr>
          <p:nvPr>
            <p:ph type="title" idx="5" hasCustomPrompt="1"/>
          </p:nvPr>
        </p:nvSpPr>
        <p:spPr>
          <a:xfrm>
            <a:off x="3916825" y="3470375"/>
            <a:ext cx="3904500" cy="717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1pPr>
            <a:lvl2pPr lvl="1"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2pPr>
            <a:lvl3pPr lvl="2"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3pPr>
            <a:lvl4pPr lvl="3"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4pPr>
            <a:lvl5pPr lvl="4"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5pPr>
            <a:lvl6pPr lvl="5"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6pPr>
            <a:lvl7pPr lvl="6"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7pPr>
            <a:lvl8pPr lvl="7"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8pPr>
            <a:lvl9pPr lvl="8" algn="l" rtl="0">
              <a:spcBef>
                <a:spcPts val="0"/>
              </a:spcBef>
              <a:spcAft>
                <a:spcPts val="0"/>
              </a:spcAft>
              <a:buClr>
                <a:schemeClr val="dk2"/>
              </a:buClr>
              <a:buSzPts val="4500"/>
              <a:buFont typeface="Playfair Display"/>
              <a:buNone/>
              <a:defRPr sz="4500">
                <a:solidFill>
                  <a:schemeClr val="dk2"/>
                </a:solidFill>
                <a:latin typeface="Playfair Display"/>
                <a:ea typeface="Playfair Display"/>
                <a:cs typeface="Playfair Display"/>
                <a:sym typeface="Playfair Display"/>
              </a:defRPr>
            </a:lvl9pPr>
          </a:lstStyle>
          <a:p>
            <a:r>
              <a:t>xx%</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2">
  <p:cSld name="CUSTOM_17_1">
    <p:spTree>
      <p:nvGrpSpPr>
        <p:cNvPr id="1" name="Shape 284"/>
        <p:cNvGrpSpPr/>
        <p:nvPr/>
      </p:nvGrpSpPr>
      <p:grpSpPr>
        <a:xfrm>
          <a:off x="0" y="0"/>
          <a:ext cx="0" cy="0"/>
          <a:chOff x="0" y="0"/>
          <a:chExt cx="0" cy="0"/>
        </a:xfrm>
      </p:grpSpPr>
      <p:sp>
        <p:nvSpPr>
          <p:cNvPr id="285" name="Google Shape;285;p46"/>
          <p:cNvSpPr/>
          <p:nvPr/>
        </p:nvSpPr>
        <p:spPr>
          <a:xfrm>
            <a:off x="3233275" y="0"/>
            <a:ext cx="5910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6"/>
          <p:cNvSpPr/>
          <p:nvPr/>
        </p:nvSpPr>
        <p:spPr>
          <a:xfrm>
            <a:off x="0" y="571500"/>
            <a:ext cx="6522300" cy="400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6"/>
          <p:cNvSpPr txBox="1">
            <a:spLocks noGrp="1"/>
          </p:cNvSpPr>
          <p:nvPr>
            <p:ph type="title" hasCustomPrompt="1"/>
          </p:nvPr>
        </p:nvSpPr>
        <p:spPr>
          <a:xfrm>
            <a:off x="713225" y="1739563"/>
            <a:ext cx="5465400" cy="1258200"/>
          </a:xfrm>
          <a:prstGeom prst="rect">
            <a:avLst/>
          </a:prstGeom>
        </p:spPr>
        <p:txBody>
          <a:bodyPr spcFirstLastPara="1" wrap="square" lIns="91425" tIns="91425" rIns="91425" bIns="91425" anchor="b" anchorCtr="0">
            <a:noAutofit/>
          </a:bodyPr>
          <a:lstStyle>
            <a:lvl1pPr lvl="0" rtl="0">
              <a:spcBef>
                <a:spcPts val="0"/>
              </a:spcBef>
              <a:spcAft>
                <a:spcPts val="0"/>
              </a:spcAft>
              <a:buSzPts val="7500"/>
              <a:buFont typeface="Playfair Display"/>
              <a:buNone/>
              <a:defRPr sz="7500">
                <a:latin typeface="Playfair Display"/>
                <a:ea typeface="Playfair Display"/>
                <a:cs typeface="Playfair Display"/>
                <a:sym typeface="Playfair Display"/>
              </a:defRPr>
            </a:lvl1pPr>
            <a:lvl2pPr lvl="1"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288" name="Google Shape;288;p46"/>
          <p:cNvSpPr txBox="1">
            <a:spLocks noGrp="1"/>
          </p:cNvSpPr>
          <p:nvPr>
            <p:ph type="subTitle" idx="1"/>
          </p:nvPr>
        </p:nvSpPr>
        <p:spPr>
          <a:xfrm>
            <a:off x="1366225" y="2997688"/>
            <a:ext cx="4159500" cy="40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a:buNone/>
              <a:defRPr sz="1400">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3">
  <p:cSld name="CUSTOM_20_1">
    <p:spTree>
      <p:nvGrpSpPr>
        <p:cNvPr id="1" name="Shape 289"/>
        <p:cNvGrpSpPr/>
        <p:nvPr/>
      </p:nvGrpSpPr>
      <p:grpSpPr>
        <a:xfrm>
          <a:off x="0" y="0"/>
          <a:ext cx="0" cy="0"/>
          <a:chOff x="0" y="0"/>
          <a:chExt cx="0" cy="0"/>
        </a:xfrm>
      </p:grpSpPr>
      <p:sp>
        <p:nvSpPr>
          <p:cNvPr id="290" name="Google Shape;290;p47"/>
          <p:cNvSpPr txBox="1">
            <a:spLocks noGrp="1"/>
          </p:cNvSpPr>
          <p:nvPr>
            <p:ph type="subTitle" idx="1"/>
          </p:nvPr>
        </p:nvSpPr>
        <p:spPr>
          <a:xfrm>
            <a:off x="5872226" y="1130950"/>
            <a:ext cx="2558700" cy="64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91" name="Google Shape;291;p47"/>
          <p:cNvSpPr txBox="1">
            <a:spLocks noGrp="1"/>
          </p:cNvSpPr>
          <p:nvPr>
            <p:ph type="subTitle" idx="2"/>
          </p:nvPr>
        </p:nvSpPr>
        <p:spPr>
          <a:xfrm>
            <a:off x="5872226" y="3701950"/>
            <a:ext cx="2558700" cy="64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92" name="Google Shape;292;p47"/>
          <p:cNvSpPr txBox="1">
            <a:spLocks noGrp="1"/>
          </p:cNvSpPr>
          <p:nvPr>
            <p:ph type="subTitle" idx="3"/>
          </p:nvPr>
        </p:nvSpPr>
        <p:spPr>
          <a:xfrm>
            <a:off x="5872226" y="2416450"/>
            <a:ext cx="2558700" cy="64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93" name="Google Shape;293;p47"/>
          <p:cNvSpPr txBox="1">
            <a:spLocks noGrp="1"/>
          </p:cNvSpPr>
          <p:nvPr>
            <p:ph type="title" hasCustomPrompt="1"/>
          </p:nvPr>
        </p:nvSpPr>
        <p:spPr>
          <a:xfrm>
            <a:off x="3421825" y="571500"/>
            <a:ext cx="2316000" cy="142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294" name="Google Shape;294;p47"/>
          <p:cNvSpPr txBox="1">
            <a:spLocks noGrp="1"/>
          </p:cNvSpPr>
          <p:nvPr>
            <p:ph type="title" idx="4" hasCustomPrompt="1"/>
          </p:nvPr>
        </p:nvSpPr>
        <p:spPr>
          <a:xfrm>
            <a:off x="3421825" y="1857000"/>
            <a:ext cx="2316000" cy="142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295" name="Google Shape;295;p47"/>
          <p:cNvSpPr txBox="1">
            <a:spLocks noGrp="1"/>
          </p:cNvSpPr>
          <p:nvPr>
            <p:ph type="title" idx="5" hasCustomPrompt="1"/>
          </p:nvPr>
        </p:nvSpPr>
        <p:spPr>
          <a:xfrm>
            <a:off x="3421825" y="3142500"/>
            <a:ext cx="2316000" cy="142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296" name="Google Shape;296;p47"/>
          <p:cNvSpPr/>
          <p:nvPr/>
        </p:nvSpPr>
        <p:spPr>
          <a:xfrm>
            <a:off x="-9100" y="0"/>
            <a:ext cx="3242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umbers and text 4">
  <p:cSld name="TITLE_AND_TWO_COLUMNS_1">
    <p:spTree>
      <p:nvGrpSpPr>
        <p:cNvPr id="1" name="Shape 297"/>
        <p:cNvGrpSpPr/>
        <p:nvPr/>
      </p:nvGrpSpPr>
      <p:grpSpPr>
        <a:xfrm>
          <a:off x="0" y="0"/>
          <a:ext cx="0" cy="0"/>
          <a:chOff x="0" y="0"/>
          <a:chExt cx="0" cy="0"/>
        </a:xfrm>
      </p:grpSpPr>
      <p:sp>
        <p:nvSpPr>
          <p:cNvPr id="298" name="Google Shape;298;p48"/>
          <p:cNvSpPr/>
          <p:nvPr/>
        </p:nvSpPr>
        <p:spPr>
          <a:xfrm>
            <a:off x="0" y="-22125"/>
            <a:ext cx="9162000" cy="590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8"/>
          <p:cNvSpPr/>
          <p:nvPr/>
        </p:nvSpPr>
        <p:spPr>
          <a:xfrm>
            <a:off x="0" y="-35875"/>
            <a:ext cx="7152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8"/>
          <p:cNvSpPr/>
          <p:nvPr/>
        </p:nvSpPr>
        <p:spPr>
          <a:xfrm>
            <a:off x="8428800" y="-18000"/>
            <a:ext cx="7152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8"/>
          <p:cNvSpPr txBox="1">
            <a:spLocks noGrp="1"/>
          </p:cNvSpPr>
          <p:nvPr>
            <p:ph type="subTitle" idx="1"/>
          </p:nvPr>
        </p:nvSpPr>
        <p:spPr>
          <a:xfrm>
            <a:off x="715125" y="4002275"/>
            <a:ext cx="2265600" cy="6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48"/>
          <p:cNvSpPr txBox="1">
            <a:spLocks noGrp="1"/>
          </p:cNvSpPr>
          <p:nvPr>
            <p:ph type="subTitle" idx="2"/>
          </p:nvPr>
        </p:nvSpPr>
        <p:spPr>
          <a:xfrm>
            <a:off x="3152788" y="4002275"/>
            <a:ext cx="2265600" cy="6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48"/>
          <p:cNvSpPr txBox="1">
            <a:spLocks noGrp="1"/>
          </p:cNvSpPr>
          <p:nvPr>
            <p:ph type="title" hasCustomPrompt="1"/>
          </p:nvPr>
        </p:nvSpPr>
        <p:spPr>
          <a:xfrm>
            <a:off x="977775" y="1923282"/>
            <a:ext cx="1740300" cy="70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Playfair Display"/>
              <a:buNone/>
              <a:defRPr sz="4000">
                <a:latin typeface="Playfair Display"/>
                <a:ea typeface="Playfair Display"/>
                <a:cs typeface="Playfair Display"/>
                <a:sym typeface="Playfair Display"/>
              </a:defRPr>
            </a:lvl2pPr>
            <a:lvl3pPr lvl="2" algn="ctr" rtl="0">
              <a:spcBef>
                <a:spcPts val="0"/>
              </a:spcBef>
              <a:spcAft>
                <a:spcPts val="0"/>
              </a:spcAft>
              <a:buSzPts val="4000"/>
              <a:buFont typeface="Playfair Display"/>
              <a:buNone/>
              <a:defRPr sz="4000">
                <a:latin typeface="Playfair Display"/>
                <a:ea typeface="Playfair Display"/>
                <a:cs typeface="Playfair Display"/>
                <a:sym typeface="Playfair Display"/>
              </a:defRPr>
            </a:lvl3pPr>
            <a:lvl4pPr lvl="3" algn="ctr" rtl="0">
              <a:spcBef>
                <a:spcPts val="0"/>
              </a:spcBef>
              <a:spcAft>
                <a:spcPts val="0"/>
              </a:spcAft>
              <a:buSzPts val="4000"/>
              <a:buFont typeface="Playfair Display"/>
              <a:buNone/>
              <a:defRPr sz="4000">
                <a:latin typeface="Playfair Display"/>
                <a:ea typeface="Playfair Display"/>
                <a:cs typeface="Playfair Display"/>
                <a:sym typeface="Playfair Display"/>
              </a:defRPr>
            </a:lvl4pPr>
            <a:lvl5pPr lvl="4" algn="ctr" rtl="0">
              <a:spcBef>
                <a:spcPts val="0"/>
              </a:spcBef>
              <a:spcAft>
                <a:spcPts val="0"/>
              </a:spcAft>
              <a:buSzPts val="4000"/>
              <a:buFont typeface="Playfair Display"/>
              <a:buNone/>
              <a:defRPr sz="4000">
                <a:latin typeface="Playfair Display"/>
                <a:ea typeface="Playfair Display"/>
                <a:cs typeface="Playfair Display"/>
                <a:sym typeface="Playfair Display"/>
              </a:defRPr>
            </a:lvl5pPr>
            <a:lvl6pPr lvl="5" algn="ctr" rtl="0">
              <a:spcBef>
                <a:spcPts val="0"/>
              </a:spcBef>
              <a:spcAft>
                <a:spcPts val="0"/>
              </a:spcAft>
              <a:buSzPts val="4000"/>
              <a:buFont typeface="Playfair Display"/>
              <a:buNone/>
              <a:defRPr sz="4000">
                <a:latin typeface="Playfair Display"/>
                <a:ea typeface="Playfair Display"/>
                <a:cs typeface="Playfair Display"/>
                <a:sym typeface="Playfair Display"/>
              </a:defRPr>
            </a:lvl6pPr>
            <a:lvl7pPr lvl="6" algn="ctr" rtl="0">
              <a:spcBef>
                <a:spcPts val="0"/>
              </a:spcBef>
              <a:spcAft>
                <a:spcPts val="0"/>
              </a:spcAft>
              <a:buSzPts val="4000"/>
              <a:buFont typeface="Playfair Display"/>
              <a:buNone/>
              <a:defRPr sz="4000">
                <a:latin typeface="Playfair Display"/>
                <a:ea typeface="Playfair Display"/>
                <a:cs typeface="Playfair Display"/>
                <a:sym typeface="Playfair Display"/>
              </a:defRPr>
            </a:lvl7pPr>
            <a:lvl8pPr lvl="7" algn="ctr" rtl="0">
              <a:spcBef>
                <a:spcPts val="0"/>
              </a:spcBef>
              <a:spcAft>
                <a:spcPts val="0"/>
              </a:spcAft>
              <a:buSzPts val="4000"/>
              <a:buFont typeface="Playfair Display"/>
              <a:buNone/>
              <a:defRPr sz="4000">
                <a:latin typeface="Playfair Display"/>
                <a:ea typeface="Playfair Display"/>
                <a:cs typeface="Playfair Display"/>
                <a:sym typeface="Playfair Display"/>
              </a:defRPr>
            </a:lvl8pPr>
            <a:lvl9pPr lvl="8" algn="ctr" rtl="0">
              <a:spcBef>
                <a:spcPts val="0"/>
              </a:spcBef>
              <a:spcAft>
                <a:spcPts val="0"/>
              </a:spcAft>
              <a:buSzPts val="4000"/>
              <a:buFont typeface="Playfair Display"/>
              <a:buNone/>
              <a:defRPr sz="4000">
                <a:latin typeface="Playfair Display"/>
                <a:ea typeface="Playfair Display"/>
                <a:cs typeface="Playfair Display"/>
                <a:sym typeface="Playfair Display"/>
              </a:defRPr>
            </a:lvl9pPr>
          </a:lstStyle>
          <a:p>
            <a:r>
              <a:t>xx%</a:t>
            </a:r>
          </a:p>
        </p:txBody>
      </p:sp>
      <p:sp>
        <p:nvSpPr>
          <p:cNvPr id="304" name="Google Shape;304;p48"/>
          <p:cNvSpPr txBox="1">
            <a:spLocks noGrp="1"/>
          </p:cNvSpPr>
          <p:nvPr>
            <p:ph type="title" idx="3" hasCustomPrompt="1"/>
          </p:nvPr>
        </p:nvSpPr>
        <p:spPr>
          <a:xfrm>
            <a:off x="3415413" y="1923282"/>
            <a:ext cx="1740300" cy="70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Playfair Display"/>
              <a:buNone/>
              <a:defRPr sz="4000">
                <a:latin typeface="Playfair Display"/>
                <a:ea typeface="Playfair Display"/>
                <a:cs typeface="Playfair Display"/>
                <a:sym typeface="Playfair Display"/>
              </a:defRPr>
            </a:lvl2pPr>
            <a:lvl3pPr lvl="2" algn="ctr" rtl="0">
              <a:spcBef>
                <a:spcPts val="0"/>
              </a:spcBef>
              <a:spcAft>
                <a:spcPts val="0"/>
              </a:spcAft>
              <a:buSzPts val="4000"/>
              <a:buFont typeface="Playfair Display"/>
              <a:buNone/>
              <a:defRPr sz="4000">
                <a:latin typeface="Playfair Display"/>
                <a:ea typeface="Playfair Display"/>
                <a:cs typeface="Playfair Display"/>
                <a:sym typeface="Playfair Display"/>
              </a:defRPr>
            </a:lvl3pPr>
            <a:lvl4pPr lvl="3" algn="ctr" rtl="0">
              <a:spcBef>
                <a:spcPts val="0"/>
              </a:spcBef>
              <a:spcAft>
                <a:spcPts val="0"/>
              </a:spcAft>
              <a:buSzPts val="4000"/>
              <a:buFont typeface="Playfair Display"/>
              <a:buNone/>
              <a:defRPr sz="4000">
                <a:latin typeface="Playfair Display"/>
                <a:ea typeface="Playfair Display"/>
                <a:cs typeface="Playfair Display"/>
                <a:sym typeface="Playfair Display"/>
              </a:defRPr>
            </a:lvl4pPr>
            <a:lvl5pPr lvl="4" algn="ctr" rtl="0">
              <a:spcBef>
                <a:spcPts val="0"/>
              </a:spcBef>
              <a:spcAft>
                <a:spcPts val="0"/>
              </a:spcAft>
              <a:buSzPts val="4000"/>
              <a:buFont typeface="Playfair Display"/>
              <a:buNone/>
              <a:defRPr sz="4000">
                <a:latin typeface="Playfair Display"/>
                <a:ea typeface="Playfair Display"/>
                <a:cs typeface="Playfair Display"/>
                <a:sym typeface="Playfair Display"/>
              </a:defRPr>
            </a:lvl5pPr>
            <a:lvl6pPr lvl="5" algn="ctr" rtl="0">
              <a:spcBef>
                <a:spcPts val="0"/>
              </a:spcBef>
              <a:spcAft>
                <a:spcPts val="0"/>
              </a:spcAft>
              <a:buSzPts val="4000"/>
              <a:buFont typeface="Playfair Display"/>
              <a:buNone/>
              <a:defRPr sz="4000">
                <a:latin typeface="Playfair Display"/>
                <a:ea typeface="Playfair Display"/>
                <a:cs typeface="Playfair Display"/>
                <a:sym typeface="Playfair Display"/>
              </a:defRPr>
            </a:lvl6pPr>
            <a:lvl7pPr lvl="6" algn="ctr" rtl="0">
              <a:spcBef>
                <a:spcPts val="0"/>
              </a:spcBef>
              <a:spcAft>
                <a:spcPts val="0"/>
              </a:spcAft>
              <a:buSzPts val="4000"/>
              <a:buFont typeface="Playfair Display"/>
              <a:buNone/>
              <a:defRPr sz="4000">
                <a:latin typeface="Playfair Display"/>
                <a:ea typeface="Playfair Display"/>
                <a:cs typeface="Playfair Display"/>
                <a:sym typeface="Playfair Display"/>
              </a:defRPr>
            </a:lvl7pPr>
            <a:lvl8pPr lvl="7" algn="ctr" rtl="0">
              <a:spcBef>
                <a:spcPts val="0"/>
              </a:spcBef>
              <a:spcAft>
                <a:spcPts val="0"/>
              </a:spcAft>
              <a:buSzPts val="4000"/>
              <a:buFont typeface="Playfair Display"/>
              <a:buNone/>
              <a:defRPr sz="4000">
                <a:latin typeface="Playfair Display"/>
                <a:ea typeface="Playfair Display"/>
                <a:cs typeface="Playfair Display"/>
                <a:sym typeface="Playfair Display"/>
              </a:defRPr>
            </a:lvl8pPr>
            <a:lvl9pPr lvl="8" algn="ctr" rtl="0">
              <a:spcBef>
                <a:spcPts val="0"/>
              </a:spcBef>
              <a:spcAft>
                <a:spcPts val="0"/>
              </a:spcAft>
              <a:buSzPts val="4000"/>
              <a:buFont typeface="Playfair Display"/>
              <a:buNone/>
              <a:defRPr sz="4000">
                <a:latin typeface="Playfair Display"/>
                <a:ea typeface="Playfair Display"/>
                <a:cs typeface="Playfair Display"/>
                <a:sym typeface="Playfair Display"/>
              </a:defRPr>
            </a:lvl9pPr>
          </a:lstStyle>
          <a:p>
            <a:r>
              <a:t>xx%</a:t>
            </a:r>
          </a:p>
        </p:txBody>
      </p:sp>
      <p:sp>
        <p:nvSpPr>
          <p:cNvPr id="305" name="Google Shape;305;p48"/>
          <p:cNvSpPr txBox="1">
            <a:spLocks noGrp="1"/>
          </p:cNvSpPr>
          <p:nvPr>
            <p:ph type="subTitle" idx="4"/>
          </p:nvPr>
        </p:nvSpPr>
        <p:spPr>
          <a:xfrm>
            <a:off x="715125" y="1393500"/>
            <a:ext cx="22656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306" name="Google Shape;306;p48"/>
          <p:cNvSpPr txBox="1">
            <a:spLocks noGrp="1"/>
          </p:cNvSpPr>
          <p:nvPr>
            <p:ph type="subTitle" idx="5"/>
          </p:nvPr>
        </p:nvSpPr>
        <p:spPr>
          <a:xfrm>
            <a:off x="3152788" y="1393500"/>
            <a:ext cx="22656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307" name="Google Shape;307;p48"/>
          <p:cNvSpPr txBox="1">
            <a:spLocks noGrp="1"/>
          </p:cNvSpPr>
          <p:nvPr>
            <p:ph type="title" idx="6"/>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umbers and text 5">
  <p:cSld name="BIG_NUMBER_1">
    <p:bg>
      <p:bgPr>
        <a:solidFill>
          <a:schemeClr val="dk2"/>
        </a:solidFill>
        <a:effectLst/>
      </p:bgPr>
    </p:bg>
    <p:spTree>
      <p:nvGrpSpPr>
        <p:cNvPr id="1" name="Shape 308"/>
        <p:cNvGrpSpPr/>
        <p:nvPr/>
      </p:nvGrpSpPr>
      <p:grpSpPr>
        <a:xfrm>
          <a:off x="0" y="0"/>
          <a:ext cx="0" cy="0"/>
          <a:chOff x="0" y="0"/>
          <a:chExt cx="0" cy="0"/>
        </a:xfrm>
      </p:grpSpPr>
      <p:sp>
        <p:nvSpPr>
          <p:cNvPr id="309" name="Google Shape;309;p49"/>
          <p:cNvSpPr/>
          <p:nvPr/>
        </p:nvSpPr>
        <p:spPr>
          <a:xfrm>
            <a:off x="713225" y="539500"/>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9"/>
          <p:cNvSpPr txBox="1">
            <a:spLocks noGrp="1"/>
          </p:cNvSpPr>
          <p:nvPr>
            <p:ph type="title" hasCustomPrompt="1"/>
          </p:nvPr>
        </p:nvSpPr>
        <p:spPr>
          <a:xfrm>
            <a:off x="4905202" y="1543250"/>
            <a:ext cx="3194700" cy="146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500"/>
              <a:buFont typeface="Playfair Display"/>
              <a:buNone/>
              <a:defRPr sz="7500">
                <a:latin typeface="Playfair Display"/>
                <a:ea typeface="Playfair Display"/>
                <a:cs typeface="Playfair Display"/>
                <a:sym typeface="Playfair Display"/>
              </a:defRPr>
            </a:lvl1pPr>
            <a:lvl2pPr lvl="1" algn="ctr"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311" name="Google Shape;311;p49"/>
          <p:cNvSpPr txBox="1">
            <a:spLocks noGrp="1"/>
          </p:cNvSpPr>
          <p:nvPr>
            <p:ph type="subTitle" idx="1"/>
          </p:nvPr>
        </p:nvSpPr>
        <p:spPr>
          <a:xfrm>
            <a:off x="4905200" y="3032050"/>
            <a:ext cx="3194700" cy="56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algn="ctr" rtl="0">
              <a:spcBef>
                <a:spcPts val="0"/>
              </a:spcBef>
              <a:spcAft>
                <a:spcPts val="0"/>
              </a:spcAft>
              <a:buSzPts val="1400"/>
              <a:buFont typeface="Montserrat"/>
              <a:buNone/>
              <a:defRPr>
                <a:latin typeface="Montserrat"/>
                <a:ea typeface="Montserrat"/>
                <a:cs typeface="Montserrat"/>
                <a:sym typeface="Montserrat"/>
              </a:defRPr>
            </a:lvl2pPr>
            <a:lvl3pPr lvl="2" algn="ctr" rtl="0">
              <a:spcBef>
                <a:spcPts val="0"/>
              </a:spcBef>
              <a:spcAft>
                <a:spcPts val="0"/>
              </a:spcAft>
              <a:buSzPts val="1400"/>
              <a:buFont typeface="Montserrat"/>
              <a:buNone/>
              <a:defRPr>
                <a:latin typeface="Montserrat"/>
                <a:ea typeface="Montserrat"/>
                <a:cs typeface="Montserrat"/>
                <a:sym typeface="Montserrat"/>
              </a:defRPr>
            </a:lvl3pPr>
            <a:lvl4pPr lvl="3" algn="ctr" rtl="0">
              <a:spcBef>
                <a:spcPts val="0"/>
              </a:spcBef>
              <a:spcAft>
                <a:spcPts val="0"/>
              </a:spcAft>
              <a:buSzPts val="1400"/>
              <a:buFont typeface="Montserrat"/>
              <a:buNone/>
              <a:defRPr>
                <a:latin typeface="Montserrat"/>
                <a:ea typeface="Montserrat"/>
                <a:cs typeface="Montserrat"/>
                <a:sym typeface="Montserrat"/>
              </a:defRPr>
            </a:lvl4pPr>
            <a:lvl5pPr lvl="4" algn="ctr" rtl="0">
              <a:spcBef>
                <a:spcPts val="0"/>
              </a:spcBef>
              <a:spcAft>
                <a:spcPts val="0"/>
              </a:spcAft>
              <a:buSzPts val="1400"/>
              <a:buFont typeface="Montserrat"/>
              <a:buNone/>
              <a:defRPr>
                <a:latin typeface="Montserrat"/>
                <a:ea typeface="Montserrat"/>
                <a:cs typeface="Montserrat"/>
                <a:sym typeface="Montserrat"/>
              </a:defRPr>
            </a:lvl5pPr>
            <a:lvl6pPr lvl="5" algn="ctr" rtl="0">
              <a:spcBef>
                <a:spcPts val="0"/>
              </a:spcBef>
              <a:spcAft>
                <a:spcPts val="0"/>
              </a:spcAft>
              <a:buSzPts val="1400"/>
              <a:buFont typeface="Montserrat"/>
              <a:buNone/>
              <a:defRPr>
                <a:latin typeface="Montserrat"/>
                <a:ea typeface="Montserrat"/>
                <a:cs typeface="Montserrat"/>
                <a:sym typeface="Montserrat"/>
              </a:defRPr>
            </a:lvl6pPr>
            <a:lvl7pPr lvl="6" algn="ctr" rtl="0">
              <a:spcBef>
                <a:spcPts val="0"/>
              </a:spcBef>
              <a:spcAft>
                <a:spcPts val="0"/>
              </a:spcAft>
              <a:buSzPts val="1400"/>
              <a:buFont typeface="Montserrat"/>
              <a:buNone/>
              <a:defRPr>
                <a:latin typeface="Montserrat"/>
                <a:ea typeface="Montserrat"/>
                <a:cs typeface="Montserrat"/>
                <a:sym typeface="Montserrat"/>
              </a:defRPr>
            </a:lvl7pPr>
            <a:lvl8pPr lvl="7" algn="ctr" rtl="0">
              <a:spcBef>
                <a:spcPts val="0"/>
              </a:spcBef>
              <a:spcAft>
                <a:spcPts val="0"/>
              </a:spcAft>
              <a:buSzPts val="1400"/>
              <a:buFont typeface="Montserrat"/>
              <a:buNone/>
              <a:defRPr>
                <a:latin typeface="Montserrat"/>
                <a:ea typeface="Montserrat"/>
                <a:cs typeface="Montserrat"/>
                <a:sym typeface="Montserrat"/>
              </a:defRPr>
            </a:lvl8pPr>
            <a:lvl9pPr lvl="8" algn="ctr"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p:cSld name="CUSTOM_12_1">
    <p:bg>
      <p:bgPr>
        <a:solidFill>
          <a:schemeClr val="dk2"/>
        </a:solidFill>
        <a:effectLst/>
      </p:bgPr>
    </p:bg>
    <p:spTree>
      <p:nvGrpSpPr>
        <p:cNvPr id="1" name="Shape 312"/>
        <p:cNvGrpSpPr/>
        <p:nvPr/>
      </p:nvGrpSpPr>
      <p:grpSpPr>
        <a:xfrm>
          <a:off x="0" y="0"/>
          <a:ext cx="0" cy="0"/>
          <a:chOff x="0" y="0"/>
          <a:chExt cx="0" cy="0"/>
        </a:xfrm>
      </p:grpSpPr>
      <p:sp>
        <p:nvSpPr>
          <p:cNvPr id="313" name="Google Shape;313;p50"/>
          <p:cNvSpPr txBox="1">
            <a:spLocks noGrp="1"/>
          </p:cNvSpPr>
          <p:nvPr>
            <p:ph type="subTitle" idx="1"/>
          </p:nvPr>
        </p:nvSpPr>
        <p:spPr>
          <a:xfrm>
            <a:off x="713225" y="2576700"/>
            <a:ext cx="3904500" cy="104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314" name="Google Shape;314;p50"/>
          <p:cNvSpPr txBox="1"/>
          <p:nvPr/>
        </p:nvSpPr>
        <p:spPr>
          <a:xfrm>
            <a:off x="5060875" y="3721805"/>
            <a:ext cx="3369900" cy="6669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300"/>
              </a:spcBef>
              <a:spcAft>
                <a:spcPts val="0"/>
              </a:spcAft>
              <a:buNone/>
            </a:pPr>
            <a:r>
              <a:rPr lang="en" sz="1000">
                <a:solidFill>
                  <a:schemeClr val="lt1"/>
                </a:solidFill>
                <a:latin typeface="Montserrat"/>
                <a:ea typeface="Montserrat"/>
                <a:cs typeface="Montserrat"/>
                <a:sym typeface="Montserrat"/>
              </a:rPr>
              <a:t>CREDITS: This presentation template was created by </a:t>
            </a:r>
            <a:r>
              <a:rPr lang="en" sz="10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000">
                <a:solidFill>
                  <a:schemeClr val="lt1"/>
                </a:solidFill>
                <a:latin typeface="Montserrat"/>
                <a:ea typeface="Montserrat"/>
                <a:cs typeface="Montserrat"/>
                <a:sym typeface="Montserrat"/>
              </a:rPr>
              <a:t>, including icons by </a:t>
            </a:r>
            <a:r>
              <a:rPr lang="en" sz="10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000">
                <a:solidFill>
                  <a:schemeClr val="lt1"/>
                </a:solidFill>
                <a:latin typeface="Montserrat"/>
                <a:ea typeface="Montserrat"/>
                <a:cs typeface="Montserrat"/>
                <a:sym typeface="Montserrat"/>
              </a:rPr>
              <a:t>, and infographics &amp; images by </a:t>
            </a:r>
            <a:r>
              <a:rPr lang="en" sz="10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a:t>
            </a:r>
            <a:r>
              <a:rPr lang="en" sz="1000" b="1">
                <a:solidFill>
                  <a:schemeClr val="lt1"/>
                </a:solidFill>
                <a:latin typeface="Montserrat"/>
                <a:ea typeface="Montserrat"/>
                <a:cs typeface="Montserrat"/>
                <a:sym typeface="Montserrat"/>
              </a:rPr>
              <a:t>k</a:t>
            </a:r>
            <a:endParaRPr sz="1000" b="1">
              <a:solidFill>
                <a:schemeClr val="lt1"/>
              </a:solidFill>
              <a:latin typeface="Montserrat"/>
              <a:ea typeface="Montserrat"/>
              <a:cs typeface="Montserrat"/>
              <a:sym typeface="Montserrat"/>
            </a:endParaRPr>
          </a:p>
        </p:txBody>
      </p:sp>
      <p:sp>
        <p:nvSpPr>
          <p:cNvPr id="315" name="Google Shape;315;p50"/>
          <p:cNvSpPr txBox="1">
            <a:spLocks noGrp="1"/>
          </p:cNvSpPr>
          <p:nvPr>
            <p:ph type="title"/>
          </p:nvPr>
        </p:nvSpPr>
        <p:spPr>
          <a:xfrm>
            <a:off x="713225" y="1357500"/>
            <a:ext cx="3904500" cy="1044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7500"/>
              <a:buFont typeface="Playfair Display"/>
              <a:buNone/>
              <a:defRPr sz="7500">
                <a:solidFill>
                  <a:schemeClr val="lt1"/>
                </a:solidFill>
                <a:latin typeface="Playfair Display"/>
                <a:ea typeface="Playfair Display"/>
                <a:cs typeface="Playfair Display"/>
                <a:sym typeface="Playfair Display"/>
              </a:defRPr>
            </a:lvl1pPr>
            <a:lvl2pPr lvl="1" algn="ctr"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p:nvPr/>
        </p:nvSpPr>
        <p:spPr>
          <a:xfrm>
            <a:off x="0" y="-28710"/>
            <a:ext cx="9144000" cy="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0" y="4600710"/>
            <a:ext cx="9144000" cy="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CUSTOM_3_2">
    <p:spTree>
      <p:nvGrpSpPr>
        <p:cNvPr id="1" name="Shape 316"/>
        <p:cNvGrpSpPr/>
        <p:nvPr/>
      </p:nvGrpSpPr>
      <p:grpSpPr>
        <a:xfrm>
          <a:off x="0" y="0"/>
          <a:ext cx="0" cy="0"/>
          <a:chOff x="0" y="0"/>
          <a:chExt cx="0" cy="0"/>
        </a:xfrm>
      </p:grpSpPr>
      <p:sp>
        <p:nvSpPr>
          <p:cNvPr id="317" name="Google Shape;317;p51"/>
          <p:cNvSpPr/>
          <p:nvPr/>
        </p:nvSpPr>
        <p:spPr>
          <a:xfrm>
            <a:off x="0" y="0"/>
            <a:ext cx="2461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1"/>
          <p:cNvSpPr/>
          <p:nvPr/>
        </p:nvSpPr>
        <p:spPr>
          <a:xfrm flipH="1">
            <a:off x="2326200" y="1459050"/>
            <a:ext cx="6817800" cy="222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CUSTOM_3_2_1">
    <p:spTree>
      <p:nvGrpSpPr>
        <p:cNvPr id="1" name="Shape 319"/>
        <p:cNvGrpSpPr/>
        <p:nvPr/>
      </p:nvGrpSpPr>
      <p:grpSpPr>
        <a:xfrm>
          <a:off x="0" y="0"/>
          <a:ext cx="0" cy="0"/>
          <a:chOff x="0" y="0"/>
          <a:chExt cx="0" cy="0"/>
        </a:xfrm>
      </p:grpSpPr>
      <p:sp>
        <p:nvSpPr>
          <p:cNvPr id="320" name="Google Shape;320;p52"/>
          <p:cNvSpPr/>
          <p:nvPr/>
        </p:nvSpPr>
        <p:spPr>
          <a:xfrm flipH="1">
            <a:off x="177" y="0"/>
            <a:ext cx="4846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2"/>
          <p:cNvSpPr/>
          <p:nvPr/>
        </p:nvSpPr>
        <p:spPr>
          <a:xfrm flipH="1">
            <a:off x="8406475" y="0"/>
            <a:ext cx="737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25"/>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326"/>
        <p:cNvGrpSpPr/>
        <p:nvPr/>
      </p:nvGrpSpPr>
      <p:grpSpPr>
        <a:xfrm>
          <a:off x="0" y="0"/>
          <a:ext cx="0" cy="0"/>
          <a:chOff x="0" y="0"/>
          <a:chExt cx="0" cy="0"/>
        </a:xfrm>
      </p:grpSpPr>
      <p:sp>
        <p:nvSpPr>
          <p:cNvPr id="327" name="Google Shape;327;p55"/>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5226600" y="1697150"/>
            <a:ext cx="2607600" cy="733800"/>
          </a:xfrm>
          <a:prstGeom prst="rect">
            <a:avLst/>
          </a:prstGeom>
        </p:spPr>
        <p:txBody>
          <a:bodyPr spcFirstLastPara="1" wrap="square" lIns="91425" tIns="91425" rIns="91425" bIns="91425" anchor="b" anchorCtr="0">
            <a:noAutofit/>
          </a:bodyPr>
          <a:lstStyle>
            <a:lvl1pPr lvl="0" algn="l">
              <a:spcBef>
                <a:spcPts val="0"/>
              </a:spcBef>
              <a:spcAft>
                <a:spcPts val="0"/>
              </a:spcAft>
              <a:buSzPts val="2100"/>
              <a:buFont typeface="Montserrat"/>
              <a:buNone/>
              <a:defRPr sz="4000" b="1">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33" name="Google Shape;33;p7"/>
          <p:cNvSpPr txBox="1">
            <a:spLocks noGrp="1"/>
          </p:cNvSpPr>
          <p:nvPr>
            <p:ph type="subTitle" idx="1"/>
          </p:nvPr>
        </p:nvSpPr>
        <p:spPr>
          <a:xfrm>
            <a:off x="5226600" y="2393950"/>
            <a:ext cx="2607600" cy="10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4" name="Google Shape;34;p7"/>
          <p:cNvSpPr/>
          <p:nvPr/>
        </p:nvSpPr>
        <p:spPr>
          <a:xfrm>
            <a:off x="0" y="0"/>
            <a:ext cx="457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p:nvPr/>
        </p:nvSpPr>
        <p:spPr>
          <a:xfrm>
            <a:off x="713225" y="539500"/>
            <a:ext cx="77097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717150" y="1513950"/>
            <a:ext cx="7709700" cy="2115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5000"/>
              <a:buFont typeface="Playfair Display"/>
              <a:buNone/>
              <a:defRPr sz="6800">
                <a:solidFill>
                  <a:schemeClr val="dk2"/>
                </a:solidFill>
                <a:latin typeface="Playfair Display"/>
                <a:ea typeface="Playfair Display"/>
                <a:cs typeface="Playfair Display"/>
                <a:sym typeface="Playfair Display"/>
              </a:defRPr>
            </a:lvl1pPr>
            <a:lvl2pPr lvl="1"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2pPr>
            <a:lvl3pPr lvl="2"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3pPr>
            <a:lvl4pPr lvl="3"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4pPr>
            <a:lvl5pPr lvl="4"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5pPr>
            <a:lvl6pPr lvl="5"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6pPr>
            <a:lvl7pPr lvl="6"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7pPr>
            <a:lvl8pPr lvl="7"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8pPr>
            <a:lvl9pPr lvl="8" algn="ctr">
              <a:spcBef>
                <a:spcPts val="0"/>
              </a:spcBef>
              <a:spcAft>
                <a:spcPts val="0"/>
              </a:spcAft>
              <a:buClr>
                <a:schemeClr val="dk2"/>
              </a:buClr>
              <a:buSzPts val="5000"/>
              <a:buFont typeface="Playfair Display"/>
              <a:buNone/>
              <a:defRPr sz="5000">
                <a:solidFill>
                  <a:schemeClr val="dk2"/>
                </a:solidFill>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713225" y="868676"/>
            <a:ext cx="4915200" cy="546000"/>
          </a:xfrm>
          <a:prstGeom prst="rect">
            <a:avLst/>
          </a:prstGeom>
        </p:spPr>
        <p:txBody>
          <a:bodyPr spcFirstLastPara="1" wrap="square" lIns="91425" tIns="91425" rIns="91425" bIns="91425" anchor="t" anchorCtr="0">
            <a:noAutofit/>
          </a:bodyPr>
          <a:lstStyle>
            <a:lvl1pPr lvl="0" algn="l">
              <a:spcBef>
                <a:spcPts val="0"/>
              </a:spcBef>
              <a:spcAft>
                <a:spcPts val="0"/>
              </a:spcAft>
              <a:buSzPts val="2400"/>
              <a:buFont typeface="Montserrat"/>
              <a:buNone/>
              <a:defRPr sz="2500" b="1">
                <a:solidFill>
                  <a:schemeClr val="lt1"/>
                </a:solidFill>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40" name="Google Shape;40;p9"/>
          <p:cNvSpPr txBox="1">
            <a:spLocks noGrp="1"/>
          </p:cNvSpPr>
          <p:nvPr>
            <p:ph type="body" idx="1"/>
          </p:nvPr>
        </p:nvSpPr>
        <p:spPr>
          <a:xfrm>
            <a:off x="714050" y="1928551"/>
            <a:ext cx="4915200" cy="21741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Char char="●"/>
              <a:defRPr sz="1400">
                <a:solidFill>
                  <a:schemeClr val="lt1"/>
                </a:solidFill>
              </a:defRPr>
            </a:lvl1pPr>
            <a:lvl2pPr marL="914400" lvl="1" indent="-292100">
              <a:spcBef>
                <a:spcPts val="100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278075" y="1257300"/>
            <a:ext cx="31527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rgbClr val="000000"/>
              </a:buClr>
              <a:buSzPts val="2100"/>
              <a:buFont typeface="Montserrat"/>
              <a:buNone/>
              <a:defRPr sz="2500" b="1">
                <a:solidFill>
                  <a:schemeClr val="lt1"/>
                </a:solidFill>
                <a:latin typeface="Playfair Display"/>
                <a:ea typeface="Playfair Display"/>
                <a:cs typeface="Playfair Display"/>
                <a:sym typeface="Playfair Display"/>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46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500"/>
              <a:buFont typeface="Playfair Display"/>
              <a:buNone/>
              <a:defRPr sz="25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2500"/>
              <a:buNone/>
              <a:defRPr sz="2500">
                <a:solidFill>
                  <a:schemeClr val="dk1"/>
                </a:solidFill>
              </a:defRPr>
            </a:lvl2pPr>
            <a:lvl3pPr lvl="2" algn="ctr">
              <a:spcBef>
                <a:spcPts val="0"/>
              </a:spcBef>
              <a:spcAft>
                <a:spcPts val="0"/>
              </a:spcAft>
              <a:buClr>
                <a:schemeClr val="dk1"/>
              </a:buClr>
              <a:buSzPts val="2500"/>
              <a:buNone/>
              <a:defRPr sz="2500">
                <a:solidFill>
                  <a:schemeClr val="dk1"/>
                </a:solidFill>
              </a:defRPr>
            </a:lvl3pPr>
            <a:lvl4pPr lvl="3" algn="ctr">
              <a:spcBef>
                <a:spcPts val="0"/>
              </a:spcBef>
              <a:spcAft>
                <a:spcPts val="0"/>
              </a:spcAft>
              <a:buClr>
                <a:schemeClr val="dk1"/>
              </a:buClr>
              <a:buSzPts val="2500"/>
              <a:buNone/>
              <a:defRPr sz="2500">
                <a:solidFill>
                  <a:schemeClr val="dk1"/>
                </a:solidFill>
              </a:defRPr>
            </a:lvl4pPr>
            <a:lvl5pPr lvl="4" algn="ctr">
              <a:spcBef>
                <a:spcPts val="0"/>
              </a:spcBef>
              <a:spcAft>
                <a:spcPts val="0"/>
              </a:spcAft>
              <a:buClr>
                <a:schemeClr val="dk1"/>
              </a:buClr>
              <a:buSzPts val="2500"/>
              <a:buNone/>
              <a:defRPr sz="2500">
                <a:solidFill>
                  <a:schemeClr val="dk1"/>
                </a:solidFill>
              </a:defRPr>
            </a:lvl5pPr>
            <a:lvl6pPr lvl="5" algn="ctr">
              <a:spcBef>
                <a:spcPts val="0"/>
              </a:spcBef>
              <a:spcAft>
                <a:spcPts val="0"/>
              </a:spcAft>
              <a:buClr>
                <a:schemeClr val="dk1"/>
              </a:buClr>
              <a:buSzPts val="2500"/>
              <a:buNone/>
              <a:defRPr sz="2500">
                <a:solidFill>
                  <a:schemeClr val="dk1"/>
                </a:solidFill>
              </a:defRPr>
            </a:lvl6pPr>
            <a:lvl7pPr lvl="6" algn="ctr">
              <a:spcBef>
                <a:spcPts val="0"/>
              </a:spcBef>
              <a:spcAft>
                <a:spcPts val="0"/>
              </a:spcAft>
              <a:buClr>
                <a:schemeClr val="dk1"/>
              </a:buClr>
              <a:buSzPts val="2500"/>
              <a:buNone/>
              <a:defRPr sz="2500">
                <a:solidFill>
                  <a:schemeClr val="dk1"/>
                </a:solidFill>
              </a:defRPr>
            </a:lvl7pPr>
            <a:lvl8pPr lvl="7" algn="ctr">
              <a:spcBef>
                <a:spcPts val="0"/>
              </a:spcBef>
              <a:spcAft>
                <a:spcPts val="0"/>
              </a:spcAft>
              <a:buClr>
                <a:schemeClr val="dk1"/>
              </a:buClr>
              <a:buSzPts val="2500"/>
              <a:buNone/>
              <a:defRPr sz="2500">
                <a:solidFill>
                  <a:schemeClr val="dk1"/>
                </a:solidFill>
              </a:defRPr>
            </a:lvl8pPr>
            <a:lvl9pPr lvl="8" algn="ctr">
              <a:spcBef>
                <a:spcPts val="0"/>
              </a:spcBef>
              <a:spcAft>
                <a:spcPts val="0"/>
              </a:spcAft>
              <a:buClr>
                <a:schemeClr val="dk1"/>
              </a:buClr>
              <a:buSzPts val="2500"/>
              <a:buNone/>
              <a:defRPr sz="2500">
                <a:solidFill>
                  <a:schemeClr val="dk1"/>
                </a:solidFill>
              </a:defRPr>
            </a:lvl9pPr>
          </a:lstStyle>
          <a:p>
            <a:endParaRPr/>
          </a:p>
        </p:txBody>
      </p:sp>
      <p:sp>
        <p:nvSpPr>
          <p:cNvPr id="7" name="Google Shape;7;p1"/>
          <p:cNvSpPr txBox="1">
            <a:spLocks noGrp="1"/>
          </p:cNvSpPr>
          <p:nvPr>
            <p:ph type="body" idx="1"/>
          </p:nvPr>
        </p:nvSpPr>
        <p:spPr>
          <a:xfrm>
            <a:off x="713225" y="118302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24" name="Google Shape;324;p5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s://www.plymouthmn.gov/departments/city-council-/committees-commissions-/parks-recreation-commission?locale=en" TargetMode="External"/><Relationship Id="rId3" Type="http://schemas.openxmlformats.org/officeDocument/2006/relationships/hyperlink" Target="https://www.usda.gov/topics/forestry/agroforestry#:~:text=Agroforestry%20is%20the%20intentional%20integration,around%20the%20world%20for%20centuries." TargetMode="External"/><Relationship Id="rId7" Type="http://schemas.openxmlformats.org/officeDocument/2006/relationships/hyperlink" Target="https://extension.umn.edu/forestry/agroforestry"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https://trees.umn.edu/" TargetMode="External"/><Relationship Id="rId5" Type="http://schemas.openxmlformats.org/officeDocument/2006/relationships/hyperlink" Target="https://www.fs.usda.gov/treesearch/pubs/55818#:~:text=Overall%2C%20there%20are%20an%20estimated,of%20dry%2Dweight%20leaf%20biomass." TargetMode="External"/><Relationship Id="rId10" Type="http://schemas.openxmlformats.org/officeDocument/2006/relationships/hyperlink" Target="https://www.plymouthmn.gov/Home/Components/News/News/7511/?locale=en" TargetMode="External"/><Relationship Id="rId4" Type="http://schemas.openxmlformats.org/officeDocument/2006/relationships/hyperlink" Target="https://spiralseed.co.uk/making-forest-garden/" TargetMode="External"/><Relationship Id="rId9" Type="http://schemas.openxmlformats.org/officeDocument/2006/relationships/hyperlink" Target="https://extension.umn.edu/agroforestry/planting-community-food-fores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luethumb.org/lawns-to-legumes/apply/" TargetMode="External"/><Relationship Id="rId2" Type="http://schemas.openxmlformats.org/officeDocument/2006/relationships/hyperlink" Target="http://www.plymouthmn.gov/treesale" TargetMode="Externa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notesSlide" Target="../notesSlides/notesSlide23.xml"/><Relationship Id="rId1" Type="http://schemas.openxmlformats.org/officeDocument/2006/relationships/slideLayout" Target="../slideLayouts/slideLayout53.xml"/><Relationship Id="rId4" Type="http://schemas.openxmlformats.org/officeDocument/2006/relationships/hyperlink" Target="https://fonts.google.com/specimen/Playfair+Displa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6"/>
          <p:cNvSpPr txBox="1">
            <a:spLocks noGrp="1"/>
          </p:cNvSpPr>
          <p:nvPr>
            <p:ph type="ctrTitle"/>
          </p:nvPr>
        </p:nvSpPr>
        <p:spPr>
          <a:xfrm>
            <a:off x="4526275" y="1332150"/>
            <a:ext cx="3900600" cy="158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Urban Agroforestry</a:t>
            </a:r>
            <a:endParaRPr/>
          </a:p>
        </p:txBody>
      </p:sp>
      <p:sp>
        <p:nvSpPr>
          <p:cNvPr id="333" name="Google Shape;333;p56"/>
          <p:cNvSpPr txBox="1">
            <a:spLocks noGrp="1"/>
          </p:cNvSpPr>
          <p:nvPr>
            <p:ph type="subTitle" idx="1"/>
          </p:nvPr>
        </p:nvSpPr>
        <p:spPr>
          <a:xfrm>
            <a:off x="4526275" y="2914050"/>
            <a:ext cx="39045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34" name="Google Shape;334;p56"/>
          <p:cNvPicPr preferRelativeResize="0"/>
          <p:nvPr/>
        </p:nvPicPr>
        <p:blipFill>
          <a:blip r:embed="rId3">
            <a:alphaModFix/>
          </a:blip>
          <a:stretch>
            <a:fillRect/>
          </a:stretch>
        </p:blipFill>
        <p:spPr>
          <a:xfrm>
            <a:off x="0" y="621450"/>
            <a:ext cx="3900600" cy="390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6"/>
        <p:cNvGrpSpPr/>
        <p:nvPr/>
      </p:nvGrpSpPr>
      <p:grpSpPr>
        <a:xfrm>
          <a:off x="0" y="0"/>
          <a:ext cx="0" cy="0"/>
          <a:chOff x="0" y="0"/>
          <a:chExt cx="0" cy="0"/>
        </a:xfrm>
      </p:grpSpPr>
      <p:sp>
        <p:nvSpPr>
          <p:cNvPr id="397" name="Google Shape;397;p65"/>
          <p:cNvSpPr txBox="1">
            <a:spLocks noGrp="1"/>
          </p:cNvSpPr>
          <p:nvPr>
            <p:ph type="title"/>
          </p:nvPr>
        </p:nvSpPr>
        <p:spPr>
          <a:xfrm>
            <a:off x="1046245" y="1583450"/>
            <a:ext cx="7053300" cy="146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18,300,000,000 </a:t>
            </a:r>
            <a:endParaRPr/>
          </a:p>
        </p:txBody>
      </p:sp>
      <p:sp>
        <p:nvSpPr>
          <p:cNvPr id="398" name="Google Shape;398;p65"/>
          <p:cNvSpPr txBox="1">
            <a:spLocks noGrp="1"/>
          </p:cNvSpPr>
          <p:nvPr>
            <p:ph type="subTitle" idx="1"/>
          </p:nvPr>
        </p:nvSpPr>
        <p:spPr>
          <a:xfrm>
            <a:off x="2360925" y="3148450"/>
            <a:ext cx="4457100" cy="4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Economic value of services provided by Urban Forests, annually.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6"/>
          <p:cNvSpPr txBox="1">
            <a:spLocks noGrp="1"/>
          </p:cNvSpPr>
          <p:nvPr>
            <p:ph type="title"/>
          </p:nvPr>
        </p:nvSpPr>
        <p:spPr>
          <a:xfrm>
            <a:off x="713225" y="868676"/>
            <a:ext cx="49152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Where should I look for opportunities?</a:t>
            </a:r>
            <a:endParaRPr/>
          </a:p>
        </p:txBody>
      </p:sp>
      <p:sp>
        <p:nvSpPr>
          <p:cNvPr id="404" name="Google Shape;404;p66"/>
          <p:cNvSpPr txBox="1">
            <a:spLocks noGrp="1"/>
          </p:cNvSpPr>
          <p:nvPr>
            <p:ph type="body" idx="1"/>
          </p:nvPr>
        </p:nvSpPr>
        <p:spPr>
          <a:xfrm>
            <a:off x="714050" y="1928551"/>
            <a:ext cx="4915200" cy="2174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Tree removals</a:t>
            </a:r>
            <a:endParaRPr/>
          </a:p>
          <a:p>
            <a:pPr marL="457200" lvl="0" indent="-317500" algn="l" rtl="0">
              <a:spcBef>
                <a:spcPts val="0"/>
              </a:spcBef>
              <a:spcAft>
                <a:spcPts val="0"/>
              </a:spcAft>
              <a:buSzPts val="1400"/>
              <a:buChar char="●"/>
            </a:pPr>
            <a:r>
              <a:rPr lang="en"/>
              <a:t>Boulevard developments</a:t>
            </a:r>
            <a:endParaRPr/>
          </a:p>
          <a:p>
            <a:pPr marL="457200" lvl="0" indent="-317500" algn="l" rtl="0">
              <a:spcBef>
                <a:spcPts val="0"/>
              </a:spcBef>
              <a:spcAft>
                <a:spcPts val="0"/>
              </a:spcAft>
              <a:buSzPts val="1400"/>
              <a:buChar char="●"/>
            </a:pPr>
            <a:r>
              <a:rPr lang="en"/>
              <a:t>Community Gardens</a:t>
            </a:r>
            <a:endParaRPr/>
          </a:p>
          <a:p>
            <a:pPr marL="457200" lvl="0" indent="-317500" algn="l" rtl="0">
              <a:spcBef>
                <a:spcPts val="0"/>
              </a:spcBef>
              <a:spcAft>
                <a:spcPts val="0"/>
              </a:spcAft>
              <a:buSzPts val="1400"/>
              <a:buChar char="●"/>
            </a:pPr>
            <a:r>
              <a:rPr lang="en"/>
              <a:t>Park and greenspace renewals</a:t>
            </a:r>
            <a:endParaRPr/>
          </a:p>
          <a:p>
            <a:pPr marL="457200" lvl="0" indent="-317500" algn="l" rtl="0">
              <a:spcBef>
                <a:spcPts val="0"/>
              </a:spcBef>
              <a:spcAft>
                <a:spcPts val="0"/>
              </a:spcAft>
              <a:buSzPts val="1400"/>
              <a:buChar char="●"/>
            </a:pPr>
            <a:r>
              <a:rPr lang="en"/>
              <a:t>Front yards</a:t>
            </a:r>
            <a:endParaRPr/>
          </a:p>
          <a:p>
            <a:pPr marL="457200" lvl="0" indent="-317500" algn="l" rtl="0">
              <a:spcBef>
                <a:spcPts val="0"/>
              </a:spcBef>
              <a:spcAft>
                <a:spcPts val="0"/>
              </a:spcAft>
              <a:buSzPts val="1400"/>
              <a:buChar char="●"/>
            </a:pPr>
            <a:r>
              <a:rPr lang="en"/>
              <a:t>Back yards</a:t>
            </a:r>
            <a:endParaRPr/>
          </a:p>
          <a:p>
            <a:pPr marL="457200" lvl="0" indent="-317500" algn="l" rtl="0">
              <a:spcBef>
                <a:spcPts val="0"/>
              </a:spcBef>
              <a:spcAft>
                <a:spcPts val="0"/>
              </a:spcAft>
              <a:buSzPts val="1400"/>
              <a:buChar char="●"/>
            </a:pPr>
            <a:r>
              <a:rPr lang="en"/>
              <a:t>Apartment Green Spaces</a:t>
            </a:r>
            <a:endParaRPr/>
          </a:p>
          <a:p>
            <a:pPr marL="0" lvl="0" indent="0" algn="l" rtl="0">
              <a:spcBef>
                <a:spcPts val="1000"/>
              </a:spcBef>
              <a:spcAft>
                <a:spcPts val="1000"/>
              </a:spcAft>
              <a:buClr>
                <a:schemeClr val="dk1"/>
              </a:buClr>
              <a:buSzPts val="11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7"/>
          <p:cNvSpPr txBox="1">
            <a:spLocks noGrp="1"/>
          </p:cNvSpPr>
          <p:nvPr>
            <p:ph type="title"/>
          </p:nvPr>
        </p:nvSpPr>
        <p:spPr>
          <a:xfrm>
            <a:off x="5237100" y="2473950"/>
            <a:ext cx="3473400" cy="71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Developing a Planting Plan</a:t>
            </a:r>
            <a:endParaRPr/>
          </a:p>
        </p:txBody>
      </p:sp>
      <p:sp>
        <p:nvSpPr>
          <p:cNvPr id="410" name="Google Shape;410;p67"/>
          <p:cNvSpPr txBox="1">
            <a:spLocks noGrp="1"/>
          </p:cNvSpPr>
          <p:nvPr>
            <p:ph type="subTitle" idx="1"/>
          </p:nvPr>
        </p:nvSpPr>
        <p:spPr>
          <a:xfrm>
            <a:off x="5226600" y="3151519"/>
            <a:ext cx="3262500" cy="42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67"/>
          <p:cNvSpPr txBox="1">
            <a:spLocks noGrp="1"/>
          </p:cNvSpPr>
          <p:nvPr>
            <p:ph type="title" idx="2"/>
          </p:nvPr>
        </p:nvSpPr>
        <p:spPr>
          <a:xfrm>
            <a:off x="5226600" y="553800"/>
            <a:ext cx="819300" cy="7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03</a:t>
            </a:r>
            <a:endParaRPr/>
          </a:p>
        </p:txBody>
      </p:sp>
      <p:pic>
        <p:nvPicPr>
          <p:cNvPr id="412" name="Google Shape;412;p67"/>
          <p:cNvPicPr preferRelativeResize="0"/>
          <p:nvPr/>
        </p:nvPicPr>
        <p:blipFill>
          <a:blip r:embed="rId3">
            <a:alphaModFix/>
          </a:blip>
          <a:stretch>
            <a:fillRect/>
          </a:stretch>
        </p:blipFill>
        <p:spPr>
          <a:xfrm>
            <a:off x="0" y="697249"/>
            <a:ext cx="4568200" cy="3479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8"/>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Considerations for Planting Plans</a:t>
            </a:r>
            <a:endParaRPr/>
          </a:p>
        </p:txBody>
      </p:sp>
      <p:sp>
        <p:nvSpPr>
          <p:cNvPr id="418" name="Google Shape;418;p68"/>
          <p:cNvSpPr txBox="1">
            <a:spLocks noGrp="1"/>
          </p:cNvSpPr>
          <p:nvPr>
            <p:ph type="subTitle" idx="1"/>
          </p:nvPr>
        </p:nvSpPr>
        <p:spPr>
          <a:xfrm>
            <a:off x="710438" y="1819723"/>
            <a:ext cx="2314500" cy="51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Need and Desire</a:t>
            </a:r>
            <a:endParaRPr/>
          </a:p>
        </p:txBody>
      </p:sp>
      <p:sp>
        <p:nvSpPr>
          <p:cNvPr id="419" name="Google Shape;419;p68"/>
          <p:cNvSpPr txBox="1">
            <a:spLocks noGrp="1"/>
          </p:cNvSpPr>
          <p:nvPr>
            <p:ph type="subTitle" idx="2"/>
          </p:nvPr>
        </p:nvSpPr>
        <p:spPr>
          <a:xfrm>
            <a:off x="710438" y="2594048"/>
            <a:ext cx="2314500" cy="13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need would an agroforestry planting fill? What sort of foods do you like that are hard to find or expensive?</a:t>
            </a:r>
            <a:endParaRPr/>
          </a:p>
        </p:txBody>
      </p:sp>
      <p:sp>
        <p:nvSpPr>
          <p:cNvPr id="420" name="Google Shape;420;p68"/>
          <p:cNvSpPr txBox="1">
            <a:spLocks noGrp="1"/>
          </p:cNvSpPr>
          <p:nvPr>
            <p:ph type="subTitle" idx="3"/>
          </p:nvPr>
        </p:nvSpPr>
        <p:spPr>
          <a:xfrm>
            <a:off x="3414747" y="1819723"/>
            <a:ext cx="2311800" cy="51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Space</a:t>
            </a:r>
            <a:endParaRPr/>
          </a:p>
        </p:txBody>
      </p:sp>
      <p:sp>
        <p:nvSpPr>
          <p:cNvPr id="421" name="Google Shape;421;p68"/>
          <p:cNvSpPr txBox="1">
            <a:spLocks noGrp="1"/>
          </p:cNvSpPr>
          <p:nvPr>
            <p:ph type="subTitle" idx="4"/>
          </p:nvPr>
        </p:nvSpPr>
        <p:spPr>
          <a:xfrm>
            <a:off x="3414744" y="2594048"/>
            <a:ext cx="2314500" cy="13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What volume of space are you planting? What amount of that space will a mature variety occupy? Will your species become a hazard or nuisance to neighbors?</a:t>
            </a:r>
            <a:endParaRPr/>
          </a:p>
          <a:p>
            <a:pPr marL="0" lvl="0" indent="0" algn="ctr" rtl="0">
              <a:spcBef>
                <a:spcPts val="0"/>
              </a:spcBef>
              <a:spcAft>
                <a:spcPts val="0"/>
              </a:spcAft>
              <a:buNone/>
            </a:pPr>
            <a:endParaRPr/>
          </a:p>
        </p:txBody>
      </p:sp>
      <p:sp>
        <p:nvSpPr>
          <p:cNvPr id="422" name="Google Shape;422;p68"/>
          <p:cNvSpPr txBox="1">
            <a:spLocks noGrp="1"/>
          </p:cNvSpPr>
          <p:nvPr>
            <p:ph type="subTitle" idx="5"/>
          </p:nvPr>
        </p:nvSpPr>
        <p:spPr>
          <a:xfrm>
            <a:off x="6117622" y="1819723"/>
            <a:ext cx="2311800" cy="51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Capacity</a:t>
            </a:r>
            <a:endParaRPr/>
          </a:p>
        </p:txBody>
      </p:sp>
      <p:sp>
        <p:nvSpPr>
          <p:cNvPr id="423" name="Google Shape;423;p68"/>
          <p:cNvSpPr txBox="1">
            <a:spLocks noGrp="1"/>
          </p:cNvSpPr>
          <p:nvPr>
            <p:ph type="subTitle" idx="6"/>
          </p:nvPr>
        </p:nvSpPr>
        <p:spPr>
          <a:xfrm>
            <a:off x="6116272" y="2594048"/>
            <a:ext cx="2314500" cy="13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How much labor can you invest into the forest annually? Will your species need intensive pruning to maintain production?</a:t>
            </a:r>
            <a:endParaRPr/>
          </a:p>
        </p:txBody>
      </p:sp>
      <p:cxnSp>
        <p:nvCxnSpPr>
          <p:cNvPr id="424" name="Google Shape;424;p68"/>
          <p:cNvCxnSpPr/>
          <p:nvPr/>
        </p:nvCxnSpPr>
        <p:spPr>
          <a:xfrm rot="10800000" flipH="1">
            <a:off x="6751822" y="2463986"/>
            <a:ext cx="1043400" cy="4800"/>
          </a:xfrm>
          <a:prstGeom prst="straightConnector1">
            <a:avLst/>
          </a:prstGeom>
          <a:noFill/>
          <a:ln w="19050" cap="flat" cmpd="sng">
            <a:solidFill>
              <a:schemeClr val="dk2"/>
            </a:solidFill>
            <a:prstDash val="solid"/>
            <a:round/>
            <a:headEnd type="none" w="med" len="med"/>
            <a:tailEnd type="none" w="med" len="med"/>
          </a:ln>
        </p:spPr>
      </p:cxnSp>
      <p:cxnSp>
        <p:nvCxnSpPr>
          <p:cNvPr id="425" name="Google Shape;425;p68"/>
          <p:cNvCxnSpPr/>
          <p:nvPr/>
        </p:nvCxnSpPr>
        <p:spPr>
          <a:xfrm rot="10800000" flipH="1">
            <a:off x="4050213" y="2463973"/>
            <a:ext cx="1043400" cy="4800"/>
          </a:xfrm>
          <a:prstGeom prst="straightConnector1">
            <a:avLst/>
          </a:prstGeom>
          <a:noFill/>
          <a:ln w="19050" cap="flat" cmpd="sng">
            <a:solidFill>
              <a:schemeClr val="dk2"/>
            </a:solidFill>
            <a:prstDash val="solid"/>
            <a:round/>
            <a:headEnd type="none" w="med" len="med"/>
            <a:tailEnd type="none" w="med" len="med"/>
          </a:ln>
        </p:spPr>
      </p:cxnSp>
      <p:cxnSp>
        <p:nvCxnSpPr>
          <p:cNvPr id="426" name="Google Shape;426;p68"/>
          <p:cNvCxnSpPr/>
          <p:nvPr/>
        </p:nvCxnSpPr>
        <p:spPr>
          <a:xfrm rot="10800000" flipH="1">
            <a:off x="1345988" y="2463973"/>
            <a:ext cx="1043400" cy="48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9"/>
          <p:cNvSpPr txBox="1">
            <a:spLocks noGrp="1"/>
          </p:cNvSpPr>
          <p:nvPr>
            <p:ph type="title"/>
          </p:nvPr>
        </p:nvSpPr>
        <p:spPr>
          <a:xfrm>
            <a:off x="713225" y="868676"/>
            <a:ext cx="49152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Species Selection</a:t>
            </a:r>
            <a:endParaRPr/>
          </a:p>
        </p:txBody>
      </p:sp>
      <p:sp>
        <p:nvSpPr>
          <p:cNvPr id="432" name="Google Shape;432;p69"/>
          <p:cNvSpPr txBox="1">
            <a:spLocks noGrp="1"/>
          </p:cNvSpPr>
          <p:nvPr>
            <p:ph type="body" idx="1"/>
          </p:nvPr>
        </p:nvSpPr>
        <p:spPr>
          <a:xfrm>
            <a:off x="714050" y="1928551"/>
            <a:ext cx="4915200" cy="21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are A LOT of wonderful trees and edible perennials that will thrive here.</a:t>
            </a:r>
            <a:endParaRPr/>
          </a:p>
          <a:p>
            <a:pPr marL="457200" lvl="0" indent="-317500" algn="l" rtl="0">
              <a:spcBef>
                <a:spcPts val="1000"/>
              </a:spcBef>
              <a:spcAft>
                <a:spcPts val="0"/>
              </a:spcAft>
              <a:buSzPts val="1400"/>
              <a:buChar char="●"/>
            </a:pPr>
            <a:r>
              <a:rPr lang="en"/>
              <a:t>Use the four i’s (Intentional, Intensive, Integrated, Interactive)</a:t>
            </a:r>
            <a:endParaRPr/>
          </a:p>
          <a:p>
            <a:pPr marL="457200" lvl="0" indent="-317500" algn="l" rtl="0">
              <a:spcBef>
                <a:spcPts val="1000"/>
              </a:spcBef>
              <a:spcAft>
                <a:spcPts val="0"/>
              </a:spcAft>
              <a:buSzPts val="1400"/>
              <a:buChar char="●"/>
            </a:pPr>
            <a:r>
              <a:rPr lang="en"/>
              <a:t>Consider your needs, space, and capacity.</a:t>
            </a:r>
            <a:endParaRPr/>
          </a:p>
          <a:p>
            <a:pPr marL="457200" lvl="0" indent="-317500" algn="l" rtl="0">
              <a:spcBef>
                <a:spcPts val="1000"/>
              </a:spcBef>
              <a:spcAft>
                <a:spcPts val="0"/>
              </a:spcAft>
              <a:buSzPts val="1400"/>
              <a:buChar char="●"/>
            </a:pPr>
            <a:r>
              <a:rPr lang="en"/>
              <a:t>Take it slowly, you’re planning across generations.</a:t>
            </a:r>
            <a:endParaRPr/>
          </a:p>
          <a:p>
            <a:pPr marL="0" lvl="0" indent="0" algn="l" rtl="0">
              <a:spcBef>
                <a:spcPts val="1000"/>
              </a:spcBef>
              <a:spcAft>
                <a:spcPts val="1000"/>
              </a:spcAft>
              <a:buClr>
                <a:schemeClr val="dk1"/>
              </a:buClr>
              <a:buSzPts val="11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0"/>
          <p:cNvSpPr txBox="1">
            <a:spLocks noGrp="1"/>
          </p:cNvSpPr>
          <p:nvPr>
            <p:ph type="title"/>
          </p:nvPr>
        </p:nvSpPr>
        <p:spPr>
          <a:xfrm>
            <a:off x="713225" y="868675"/>
            <a:ext cx="51666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couple of species you can use…</a:t>
            </a:r>
            <a:endParaRPr/>
          </a:p>
        </p:txBody>
      </p:sp>
      <p:sp>
        <p:nvSpPr>
          <p:cNvPr id="438" name="Google Shape;438;p70"/>
          <p:cNvSpPr txBox="1">
            <a:spLocks noGrp="1"/>
          </p:cNvSpPr>
          <p:nvPr>
            <p:ph type="body" idx="1"/>
          </p:nvPr>
        </p:nvSpPr>
        <p:spPr>
          <a:xfrm>
            <a:off x="714050" y="1928550"/>
            <a:ext cx="3831000" cy="2174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Apricot</a:t>
            </a:r>
            <a:endParaRPr/>
          </a:p>
          <a:p>
            <a:pPr marL="457200" lvl="0" indent="-317500" algn="l" rtl="0">
              <a:spcBef>
                <a:spcPts val="0"/>
              </a:spcBef>
              <a:spcAft>
                <a:spcPts val="0"/>
              </a:spcAft>
              <a:buSzPts val="1400"/>
              <a:buChar char="●"/>
            </a:pPr>
            <a:r>
              <a:rPr lang="en"/>
              <a:t>Blackberry</a:t>
            </a:r>
            <a:endParaRPr/>
          </a:p>
          <a:p>
            <a:pPr marL="457200" lvl="0" indent="-317500" algn="l" rtl="0">
              <a:spcBef>
                <a:spcPts val="0"/>
              </a:spcBef>
              <a:spcAft>
                <a:spcPts val="0"/>
              </a:spcAft>
              <a:buSzPts val="1400"/>
              <a:buChar char="●"/>
            </a:pPr>
            <a:r>
              <a:rPr lang="en"/>
              <a:t>Blueberry</a:t>
            </a:r>
            <a:endParaRPr/>
          </a:p>
          <a:p>
            <a:pPr marL="457200" lvl="0" indent="-317500" algn="l" rtl="0">
              <a:spcBef>
                <a:spcPts val="0"/>
              </a:spcBef>
              <a:spcAft>
                <a:spcPts val="0"/>
              </a:spcAft>
              <a:buSzPts val="1400"/>
              <a:buChar char="●"/>
            </a:pPr>
            <a:r>
              <a:rPr lang="en"/>
              <a:t>Buffaloberry</a:t>
            </a:r>
            <a:endParaRPr/>
          </a:p>
          <a:p>
            <a:pPr marL="457200" lvl="0" indent="-317500" algn="l" rtl="0">
              <a:spcBef>
                <a:spcPts val="0"/>
              </a:spcBef>
              <a:spcAft>
                <a:spcPts val="0"/>
              </a:spcAft>
              <a:buSzPts val="1400"/>
              <a:buChar char="●"/>
            </a:pPr>
            <a:r>
              <a:rPr lang="en"/>
              <a:t>Cherries</a:t>
            </a:r>
            <a:endParaRPr/>
          </a:p>
          <a:p>
            <a:pPr marL="457200" lvl="0" indent="-317500" algn="l" rtl="0">
              <a:spcBef>
                <a:spcPts val="0"/>
              </a:spcBef>
              <a:spcAft>
                <a:spcPts val="0"/>
              </a:spcAft>
              <a:buSzPts val="1400"/>
              <a:buChar char="●"/>
            </a:pPr>
            <a:r>
              <a:rPr lang="en"/>
              <a:t>Chestnuts</a:t>
            </a:r>
            <a:endParaRPr/>
          </a:p>
          <a:p>
            <a:pPr marL="457200" lvl="0" indent="-317500" algn="l" rtl="0">
              <a:spcBef>
                <a:spcPts val="0"/>
              </a:spcBef>
              <a:spcAft>
                <a:spcPts val="0"/>
              </a:spcAft>
              <a:buSzPts val="1400"/>
              <a:buChar char="●"/>
            </a:pPr>
            <a:r>
              <a:rPr lang="en"/>
              <a:t>Chokecherry</a:t>
            </a:r>
            <a:endParaRPr/>
          </a:p>
          <a:p>
            <a:pPr marL="457200" lvl="0" indent="-317500" algn="l" rtl="0">
              <a:spcBef>
                <a:spcPts val="0"/>
              </a:spcBef>
              <a:spcAft>
                <a:spcPts val="0"/>
              </a:spcAft>
              <a:buSzPts val="1400"/>
              <a:buChar char="●"/>
            </a:pPr>
            <a:r>
              <a:rPr lang="en"/>
              <a:t>Cranberry</a:t>
            </a:r>
            <a:endParaRPr/>
          </a:p>
          <a:p>
            <a:pPr marL="457200" lvl="0" indent="-317500" algn="l" rtl="0">
              <a:spcBef>
                <a:spcPts val="0"/>
              </a:spcBef>
              <a:spcAft>
                <a:spcPts val="0"/>
              </a:spcAft>
              <a:buSzPts val="1400"/>
              <a:buChar char="●"/>
            </a:pPr>
            <a:r>
              <a:rPr lang="en"/>
              <a:t>Currant</a:t>
            </a:r>
            <a:endParaRPr/>
          </a:p>
          <a:p>
            <a:pPr marL="457200" lvl="0" indent="-317500" algn="l" rtl="0">
              <a:spcBef>
                <a:spcPts val="0"/>
              </a:spcBef>
              <a:spcAft>
                <a:spcPts val="0"/>
              </a:spcAft>
              <a:buSzPts val="1400"/>
              <a:buChar char="●"/>
            </a:pPr>
            <a:r>
              <a:rPr lang="en"/>
              <a:t>Elderberry</a:t>
            </a:r>
            <a:endParaRPr/>
          </a:p>
          <a:p>
            <a:pPr marL="457200" lvl="0" indent="-317500" algn="l" rtl="0">
              <a:spcBef>
                <a:spcPts val="0"/>
              </a:spcBef>
              <a:spcAft>
                <a:spcPts val="0"/>
              </a:spcAft>
              <a:buSzPts val="1400"/>
              <a:buChar char="●"/>
            </a:pPr>
            <a:r>
              <a:rPr lang="en"/>
              <a:t>Gooseberry</a:t>
            </a:r>
            <a:endParaRPr/>
          </a:p>
          <a:p>
            <a:pPr marL="457200" lvl="0" indent="-317500" algn="l" rtl="0">
              <a:spcBef>
                <a:spcPts val="0"/>
              </a:spcBef>
              <a:spcAft>
                <a:spcPts val="0"/>
              </a:spcAft>
              <a:buSzPts val="1400"/>
              <a:buChar char="●"/>
            </a:pPr>
            <a:r>
              <a:rPr lang="en"/>
              <a:t>Hardy Kiwifruit</a:t>
            </a:r>
            <a:endParaRPr/>
          </a:p>
          <a:p>
            <a:pPr marL="457200" lvl="0" indent="0" algn="l" rtl="0">
              <a:spcBef>
                <a:spcPts val="1000"/>
              </a:spcBef>
              <a:spcAft>
                <a:spcPts val="0"/>
              </a:spcAft>
              <a:buNone/>
            </a:pPr>
            <a:endParaRPr/>
          </a:p>
          <a:p>
            <a:pPr marL="0" lvl="0" indent="0" algn="l" rtl="0">
              <a:spcBef>
                <a:spcPts val="1000"/>
              </a:spcBef>
              <a:spcAft>
                <a:spcPts val="1000"/>
              </a:spcAft>
              <a:buClr>
                <a:schemeClr val="dk1"/>
              </a:buClr>
              <a:buSzPts val="1100"/>
              <a:buFont typeface="Arial"/>
              <a:buNone/>
            </a:pPr>
            <a:endParaRPr/>
          </a:p>
        </p:txBody>
      </p:sp>
      <p:sp>
        <p:nvSpPr>
          <p:cNvPr id="439" name="Google Shape;439;p70"/>
          <p:cNvSpPr txBox="1"/>
          <p:nvPr/>
        </p:nvSpPr>
        <p:spPr>
          <a:xfrm>
            <a:off x="4545050" y="1928550"/>
            <a:ext cx="1807500" cy="3330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Hazelnut</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Hickory</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Honeyberry</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Jostaberry</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Juneberry</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Korean Pine</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Lingonberry</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Nannyberry</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Paw-Paw</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Peaches</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Pear</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Plum</a:t>
            </a:r>
            <a:endParaRPr>
              <a:solidFill>
                <a:schemeClr val="lt1"/>
              </a:solidFill>
              <a:latin typeface="Montserrat"/>
              <a:ea typeface="Montserrat"/>
              <a:cs typeface="Montserrat"/>
              <a:sym typeface="Montserrat"/>
            </a:endParaRPr>
          </a:p>
          <a:p>
            <a:pPr marL="457200" lvl="0" indent="-317500" algn="l"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Walnut</a:t>
            </a:r>
            <a:endParaRPr>
              <a:solidFill>
                <a:schemeClr val="lt1"/>
              </a:solidFill>
              <a:latin typeface="Montserrat"/>
              <a:ea typeface="Montserrat"/>
              <a:cs typeface="Montserrat"/>
              <a:sym typeface="Montserrat"/>
            </a:endParaRPr>
          </a:p>
          <a:p>
            <a:pPr marL="0" lvl="0" indent="0" algn="l" rtl="0">
              <a:spcBef>
                <a:spcPts val="1000"/>
              </a:spcBef>
              <a:spcAft>
                <a:spcPts val="0"/>
              </a:spcAft>
              <a:buNone/>
            </a:pPr>
            <a:endParaRPr>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1"/>
          <p:cNvSpPr txBox="1">
            <a:spLocks noGrp="1"/>
          </p:cNvSpPr>
          <p:nvPr>
            <p:ph type="title"/>
          </p:nvPr>
        </p:nvSpPr>
        <p:spPr>
          <a:xfrm>
            <a:off x="5226600" y="3165693"/>
            <a:ext cx="2990100" cy="40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—Winona La Duke</a:t>
            </a:r>
            <a:endParaRPr/>
          </a:p>
        </p:txBody>
      </p:sp>
      <p:sp>
        <p:nvSpPr>
          <p:cNvPr id="445" name="Google Shape;445;p71"/>
          <p:cNvSpPr txBox="1">
            <a:spLocks noGrp="1"/>
          </p:cNvSpPr>
          <p:nvPr>
            <p:ph type="title" idx="2"/>
          </p:nvPr>
        </p:nvSpPr>
        <p:spPr>
          <a:xfrm>
            <a:off x="5226600" y="1570701"/>
            <a:ext cx="2990100" cy="156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50" i="0">
                <a:solidFill>
                  <a:srgbClr val="181818"/>
                </a:solidFill>
                <a:highlight>
                  <a:srgbClr val="FFFFFF"/>
                </a:highlight>
              </a:rPr>
              <a:t>“Let us be the ancestors our descendents will thank.”</a:t>
            </a:r>
            <a:endParaRPr sz="1250" i="0">
              <a:solidFill>
                <a:srgbClr val="181818"/>
              </a:solidFill>
              <a:highlight>
                <a:srgbClr val="FFFFFF"/>
              </a:highlight>
            </a:endParaRPr>
          </a:p>
          <a:p>
            <a:pPr marL="0" lvl="0" indent="0" algn="ctr" rtl="0">
              <a:spcBef>
                <a:spcPts val="0"/>
              </a:spcBef>
              <a:spcAft>
                <a:spcPts val="0"/>
              </a:spcAft>
              <a:buNone/>
            </a:pPr>
            <a:endParaRPr sz="1050" i="0">
              <a:solidFill>
                <a:srgbClr val="181818"/>
              </a:solidFill>
              <a:highlight>
                <a:srgbClr val="FFFFFF"/>
              </a:highlight>
              <a:latin typeface="Merriweather"/>
              <a:ea typeface="Merriweather"/>
              <a:cs typeface="Merriweather"/>
              <a:sym typeface="Merriweather"/>
            </a:endParaRPr>
          </a:p>
        </p:txBody>
      </p:sp>
      <p:pic>
        <p:nvPicPr>
          <p:cNvPr id="446" name="Google Shape;446;p71"/>
          <p:cNvPicPr preferRelativeResize="0"/>
          <p:nvPr/>
        </p:nvPicPr>
        <p:blipFill>
          <a:blip r:embed="rId3">
            <a:alphaModFix/>
          </a:blip>
          <a:stretch>
            <a:fillRect/>
          </a:stretch>
        </p:blipFill>
        <p:spPr>
          <a:xfrm>
            <a:off x="0" y="0"/>
            <a:ext cx="51435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2"/>
          <p:cNvSpPr txBox="1">
            <a:spLocks noGrp="1"/>
          </p:cNvSpPr>
          <p:nvPr>
            <p:ph type="title"/>
          </p:nvPr>
        </p:nvSpPr>
        <p:spPr>
          <a:xfrm>
            <a:off x="5237100" y="2473950"/>
            <a:ext cx="3473400" cy="71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Fostering Support</a:t>
            </a:r>
            <a:endParaRPr/>
          </a:p>
        </p:txBody>
      </p:sp>
      <p:sp>
        <p:nvSpPr>
          <p:cNvPr id="452" name="Google Shape;452;p72"/>
          <p:cNvSpPr txBox="1">
            <a:spLocks noGrp="1"/>
          </p:cNvSpPr>
          <p:nvPr>
            <p:ph type="subTitle" idx="1"/>
          </p:nvPr>
        </p:nvSpPr>
        <p:spPr>
          <a:xfrm>
            <a:off x="5226600" y="3151519"/>
            <a:ext cx="3262500" cy="42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72"/>
          <p:cNvSpPr txBox="1">
            <a:spLocks noGrp="1"/>
          </p:cNvSpPr>
          <p:nvPr>
            <p:ph type="title" idx="2"/>
          </p:nvPr>
        </p:nvSpPr>
        <p:spPr>
          <a:xfrm>
            <a:off x="5226600" y="553800"/>
            <a:ext cx="819300" cy="7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454" name="Google Shape;454;p72"/>
          <p:cNvPicPr preferRelativeResize="0"/>
          <p:nvPr/>
        </p:nvPicPr>
        <p:blipFill>
          <a:blip r:embed="rId3">
            <a:alphaModFix/>
          </a:blip>
          <a:stretch>
            <a:fillRect/>
          </a:stretch>
        </p:blipFill>
        <p:spPr>
          <a:xfrm>
            <a:off x="0" y="1068038"/>
            <a:ext cx="4576500" cy="3007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3"/>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Get to know your local leaders</a:t>
            </a:r>
            <a:endParaRPr/>
          </a:p>
        </p:txBody>
      </p:sp>
      <p:sp>
        <p:nvSpPr>
          <p:cNvPr id="460" name="Google Shape;460;p73"/>
          <p:cNvSpPr txBox="1">
            <a:spLocks noGrp="1"/>
          </p:cNvSpPr>
          <p:nvPr>
            <p:ph type="subTitle" idx="1"/>
          </p:nvPr>
        </p:nvSpPr>
        <p:spPr>
          <a:xfrm>
            <a:off x="778250" y="2587750"/>
            <a:ext cx="2314500" cy="4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City Council</a:t>
            </a:r>
            <a:endParaRPr/>
          </a:p>
        </p:txBody>
      </p:sp>
      <p:sp>
        <p:nvSpPr>
          <p:cNvPr id="461" name="Google Shape;461;p73"/>
          <p:cNvSpPr txBox="1">
            <a:spLocks noGrp="1"/>
          </p:cNvSpPr>
          <p:nvPr>
            <p:ph type="subTitle" idx="2"/>
          </p:nvPr>
        </p:nvSpPr>
        <p:spPr>
          <a:xfrm>
            <a:off x="778425" y="2999699"/>
            <a:ext cx="2314500" cy="102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Often motivated by wanting to see a vibrant and verdant community. Encourage them to adopt ordinances allowing for agroforestry plantings.</a:t>
            </a:r>
            <a:endParaRPr/>
          </a:p>
        </p:txBody>
      </p:sp>
      <p:sp>
        <p:nvSpPr>
          <p:cNvPr id="462" name="Google Shape;462;p73"/>
          <p:cNvSpPr txBox="1">
            <a:spLocks noGrp="1"/>
          </p:cNvSpPr>
          <p:nvPr>
            <p:ph type="subTitle" idx="3"/>
          </p:nvPr>
        </p:nvSpPr>
        <p:spPr>
          <a:xfrm>
            <a:off x="3414748" y="2587750"/>
            <a:ext cx="2311800" cy="4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Park Board</a:t>
            </a:r>
            <a:endParaRPr/>
          </a:p>
        </p:txBody>
      </p:sp>
      <p:sp>
        <p:nvSpPr>
          <p:cNvPr id="463" name="Google Shape;463;p73"/>
          <p:cNvSpPr txBox="1">
            <a:spLocks noGrp="1"/>
          </p:cNvSpPr>
          <p:nvPr>
            <p:ph type="subTitle" idx="4"/>
          </p:nvPr>
        </p:nvSpPr>
        <p:spPr>
          <a:xfrm>
            <a:off x="3414745" y="2999699"/>
            <a:ext cx="2314500" cy="102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Oversee the planning and development of local parks. If you don’t own space, get to know these folks and advocate for a project at a park near you.</a:t>
            </a:r>
            <a:endParaRPr/>
          </a:p>
        </p:txBody>
      </p:sp>
      <p:sp>
        <p:nvSpPr>
          <p:cNvPr id="464" name="Google Shape;464;p73"/>
          <p:cNvSpPr txBox="1">
            <a:spLocks noGrp="1"/>
          </p:cNvSpPr>
          <p:nvPr>
            <p:ph type="subTitle" idx="6"/>
          </p:nvPr>
        </p:nvSpPr>
        <p:spPr>
          <a:xfrm>
            <a:off x="6051099" y="2999699"/>
            <a:ext cx="2314500" cy="1028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Clr>
                <a:schemeClr val="dk1"/>
              </a:buClr>
              <a:buSzPts val="1100"/>
              <a:buFont typeface="Arial"/>
              <a:buNone/>
            </a:pPr>
            <a:r>
              <a:rPr lang="en"/>
              <a:t>Often despised, easily influenced. Band together with your neighbors and advocate for apples over ashes.</a:t>
            </a:r>
            <a:endParaRPr/>
          </a:p>
        </p:txBody>
      </p:sp>
      <p:sp>
        <p:nvSpPr>
          <p:cNvPr id="465" name="Google Shape;465;p73"/>
          <p:cNvSpPr txBox="1">
            <a:spLocks noGrp="1"/>
          </p:cNvSpPr>
          <p:nvPr>
            <p:ph type="subTitle" idx="5"/>
          </p:nvPr>
        </p:nvSpPr>
        <p:spPr>
          <a:xfrm>
            <a:off x="6051100" y="2587750"/>
            <a:ext cx="2311800" cy="4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HOA’s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4"/>
          <p:cNvSpPr txBox="1">
            <a:spLocks noGrp="1"/>
          </p:cNvSpPr>
          <p:nvPr>
            <p:ph type="title"/>
          </p:nvPr>
        </p:nvSpPr>
        <p:spPr>
          <a:xfrm>
            <a:off x="713225" y="868675"/>
            <a:ext cx="7717500" cy="5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Focus on three main points</a:t>
            </a:r>
            <a:endParaRPr/>
          </a:p>
        </p:txBody>
      </p:sp>
      <p:sp>
        <p:nvSpPr>
          <p:cNvPr id="471" name="Google Shape;471;p74"/>
          <p:cNvSpPr txBox="1">
            <a:spLocks noGrp="1"/>
          </p:cNvSpPr>
          <p:nvPr>
            <p:ph type="subTitle" idx="1"/>
          </p:nvPr>
        </p:nvSpPr>
        <p:spPr>
          <a:xfrm>
            <a:off x="710438" y="1819723"/>
            <a:ext cx="2314500" cy="51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Aesthetic</a:t>
            </a:r>
            <a:endParaRPr/>
          </a:p>
        </p:txBody>
      </p:sp>
      <p:sp>
        <p:nvSpPr>
          <p:cNvPr id="472" name="Google Shape;472;p74"/>
          <p:cNvSpPr txBox="1">
            <a:spLocks noGrp="1"/>
          </p:cNvSpPr>
          <p:nvPr>
            <p:ph type="subTitle" idx="2"/>
          </p:nvPr>
        </p:nvSpPr>
        <p:spPr>
          <a:xfrm>
            <a:off x="710438" y="2594048"/>
            <a:ext cx="2314500" cy="13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Cherry and apple blossoms are beautiful. Many fruiting varieties look great throughout the year and can easily function as landscape plants</a:t>
            </a:r>
            <a:endParaRPr/>
          </a:p>
        </p:txBody>
      </p:sp>
      <p:sp>
        <p:nvSpPr>
          <p:cNvPr id="473" name="Google Shape;473;p74"/>
          <p:cNvSpPr txBox="1">
            <a:spLocks noGrp="1"/>
          </p:cNvSpPr>
          <p:nvPr>
            <p:ph type="subTitle" idx="3"/>
          </p:nvPr>
        </p:nvSpPr>
        <p:spPr>
          <a:xfrm>
            <a:off x="3414747" y="1819723"/>
            <a:ext cx="2311800" cy="51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Environmental</a:t>
            </a:r>
            <a:endParaRPr/>
          </a:p>
        </p:txBody>
      </p:sp>
      <p:sp>
        <p:nvSpPr>
          <p:cNvPr id="474" name="Google Shape;474;p74"/>
          <p:cNvSpPr txBox="1">
            <a:spLocks noGrp="1"/>
          </p:cNvSpPr>
          <p:nvPr>
            <p:ph type="subTitle" idx="4"/>
          </p:nvPr>
        </p:nvSpPr>
        <p:spPr>
          <a:xfrm>
            <a:off x="3414744" y="2594048"/>
            <a:ext cx="2314500" cy="13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Trees are one of the best carbon sinks we can readily employ. Additionally they help save energy by shading large portions of the city.</a:t>
            </a:r>
            <a:endParaRPr/>
          </a:p>
          <a:p>
            <a:pPr marL="0" lvl="0" indent="0" algn="ctr" rtl="0">
              <a:spcBef>
                <a:spcPts val="0"/>
              </a:spcBef>
              <a:spcAft>
                <a:spcPts val="0"/>
              </a:spcAft>
              <a:buNone/>
            </a:pPr>
            <a:endParaRPr/>
          </a:p>
        </p:txBody>
      </p:sp>
      <p:sp>
        <p:nvSpPr>
          <p:cNvPr id="475" name="Google Shape;475;p74"/>
          <p:cNvSpPr txBox="1">
            <a:spLocks noGrp="1"/>
          </p:cNvSpPr>
          <p:nvPr>
            <p:ph type="subTitle" idx="5"/>
          </p:nvPr>
        </p:nvSpPr>
        <p:spPr>
          <a:xfrm>
            <a:off x="6117622" y="1819723"/>
            <a:ext cx="2311800" cy="51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Agricultural</a:t>
            </a:r>
            <a:endParaRPr/>
          </a:p>
        </p:txBody>
      </p:sp>
      <p:sp>
        <p:nvSpPr>
          <p:cNvPr id="476" name="Google Shape;476;p74"/>
          <p:cNvSpPr txBox="1">
            <a:spLocks noGrp="1"/>
          </p:cNvSpPr>
          <p:nvPr>
            <p:ph type="subTitle" idx="6"/>
          </p:nvPr>
        </p:nvSpPr>
        <p:spPr>
          <a:xfrm>
            <a:off x="6116272" y="2594048"/>
            <a:ext cx="2314500" cy="13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Food deserts are real, and urban environments are rife with them. Why not plant something that can help stock your local food bank?</a:t>
            </a:r>
            <a:endParaRPr/>
          </a:p>
        </p:txBody>
      </p:sp>
      <p:cxnSp>
        <p:nvCxnSpPr>
          <p:cNvPr id="477" name="Google Shape;477;p74"/>
          <p:cNvCxnSpPr/>
          <p:nvPr/>
        </p:nvCxnSpPr>
        <p:spPr>
          <a:xfrm rot="10800000" flipH="1">
            <a:off x="6751822" y="2463986"/>
            <a:ext cx="1043400" cy="4800"/>
          </a:xfrm>
          <a:prstGeom prst="straightConnector1">
            <a:avLst/>
          </a:prstGeom>
          <a:noFill/>
          <a:ln w="19050" cap="flat" cmpd="sng">
            <a:solidFill>
              <a:schemeClr val="dk2"/>
            </a:solidFill>
            <a:prstDash val="solid"/>
            <a:round/>
            <a:headEnd type="none" w="med" len="med"/>
            <a:tailEnd type="none" w="med" len="med"/>
          </a:ln>
        </p:spPr>
      </p:cxnSp>
      <p:cxnSp>
        <p:nvCxnSpPr>
          <p:cNvPr id="478" name="Google Shape;478;p74"/>
          <p:cNvCxnSpPr/>
          <p:nvPr/>
        </p:nvCxnSpPr>
        <p:spPr>
          <a:xfrm rot="10800000" flipH="1">
            <a:off x="4050213" y="2463973"/>
            <a:ext cx="1043400" cy="4800"/>
          </a:xfrm>
          <a:prstGeom prst="straightConnector1">
            <a:avLst/>
          </a:prstGeom>
          <a:noFill/>
          <a:ln w="19050" cap="flat" cmpd="sng">
            <a:solidFill>
              <a:schemeClr val="dk2"/>
            </a:solidFill>
            <a:prstDash val="solid"/>
            <a:round/>
            <a:headEnd type="none" w="med" len="med"/>
            <a:tailEnd type="none" w="med" len="med"/>
          </a:ln>
        </p:spPr>
      </p:cxnSp>
      <p:cxnSp>
        <p:nvCxnSpPr>
          <p:cNvPr id="479" name="Google Shape;479;p74"/>
          <p:cNvCxnSpPr/>
          <p:nvPr/>
        </p:nvCxnSpPr>
        <p:spPr>
          <a:xfrm rot="10800000" flipH="1">
            <a:off x="1345988" y="2463973"/>
            <a:ext cx="1043400" cy="48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8"/>
        <p:cNvGrpSpPr/>
        <p:nvPr/>
      </p:nvGrpSpPr>
      <p:grpSpPr>
        <a:xfrm>
          <a:off x="0" y="0"/>
          <a:ext cx="0" cy="0"/>
          <a:chOff x="0" y="0"/>
          <a:chExt cx="0" cy="0"/>
        </a:xfrm>
      </p:grpSpPr>
      <p:sp>
        <p:nvSpPr>
          <p:cNvPr id="339" name="Google Shape;339;p57"/>
          <p:cNvSpPr txBox="1">
            <a:spLocks noGrp="1"/>
          </p:cNvSpPr>
          <p:nvPr>
            <p:ph type="title"/>
          </p:nvPr>
        </p:nvSpPr>
        <p:spPr>
          <a:xfrm>
            <a:off x="667500" y="539400"/>
            <a:ext cx="78090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 of this presentation</a:t>
            </a:r>
            <a:endParaRPr/>
          </a:p>
        </p:txBody>
      </p:sp>
      <p:sp>
        <p:nvSpPr>
          <p:cNvPr id="340" name="Google Shape;340;p57"/>
          <p:cNvSpPr txBox="1">
            <a:spLocks noGrp="1"/>
          </p:cNvSpPr>
          <p:nvPr>
            <p:ph type="body" idx="1"/>
          </p:nvPr>
        </p:nvSpPr>
        <p:spPr>
          <a:xfrm>
            <a:off x="713225" y="1203425"/>
            <a:ext cx="7717500" cy="33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300"/>
          </a:p>
          <a:p>
            <a:pPr marL="342900" lvl="0" indent="-260350" algn="l" rtl="0">
              <a:spcBef>
                <a:spcPts val="0"/>
              </a:spcBef>
              <a:spcAft>
                <a:spcPts val="0"/>
              </a:spcAft>
              <a:buSzPts val="2300"/>
              <a:buAutoNum type="arabicPeriod"/>
            </a:pPr>
            <a:r>
              <a:rPr lang="en" sz="2300"/>
              <a:t>Who I am.</a:t>
            </a:r>
            <a:endParaRPr sz="2300"/>
          </a:p>
          <a:p>
            <a:pPr marL="342900" lvl="0" indent="-260350" algn="l" rtl="0">
              <a:spcBef>
                <a:spcPts val="0"/>
              </a:spcBef>
              <a:spcAft>
                <a:spcPts val="0"/>
              </a:spcAft>
              <a:buSzPts val="2300"/>
              <a:buAutoNum type="arabicPeriod"/>
            </a:pPr>
            <a:r>
              <a:rPr lang="en" sz="2300"/>
              <a:t>What is Agroforestry?</a:t>
            </a:r>
            <a:endParaRPr sz="2300"/>
          </a:p>
          <a:p>
            <a:pPr marL="342900" lvl="0" indent="-260350" algn="l" rtl="0">
              <a:spcBef>
                <a:spcPts val="0"/>
              </a:spcBef>
              <a:spcAft>
                <a:spcPts val="0"/>
              </a:spcAft>
              <a:buSzPts val="2300"/>
              <a:buAutoNum type="arabicPeriod"/>
            </a:pPr>
            <a:r>
              <a:rPr lang="en" sz="2300"/>
              <a:t>Opportunities in Urban Environments</a:t>
            </a:r>
            <a:endParaRPr sz="2300"/>
          </a:p>
          <a:p>
            <a:pPr marL="342900" lvl="0" indent="-260350" algn="l" rtl="0">
              <a:spcBef>
                <a:spcPts val="0"/>
              </a:spcBef>
              <a:spcAft>
                <a:spcPts val="0"/>
              </a:spcAft>
              <a:buSzPts val="2300"/>
              <a:buAutoNum type="arabicPeriod"/>
            </a:pPr>
            <a:r>
              <a:rPr lang="en" sz="2300"/>
              <a:t>Developing a Planting Plan</a:t>
            </a:r>
            <a:endParaRPr sz="2300"/>
          </a:p>
          <a:p>
            <a:pPr marL="342900" lvl="0" indent="-260350" algn="l" rtl="0">
              <a:spcBef>
                <a:spcPts val="0"/>
              </a:spcBef>
              <a:spcAft>
                <a:spcPts val="0"/>
              </a:spcAft>
              <a:buSzPts val="2300"/>
              <a:buAutoNum type="arabicPeriod"/>
            </a:pPr>
            <a:r>
              <a:rPr lang="en" sz="2300"/>
              <a:t>Fostering Support</a:t>
            </a:r>
            <a:endParaRPr sz="2300"/>
          </a:p>
          <a:p>
            <a:pPr marL="342900" lvl="0" indent="-260350" algn="l" rtl="0">
              <a:spcBef>
                <a:spcPts val="0"/>
              </a:spcBef>
              <a:spcAft>
                <a:spcPts val="0"/>
              </a:spcAft>
              <a:buSzPts val="2300"/>
              <a:buAutoNum type="arabicPeriod"/>
            </a:pPr>
            <a:r>
              <a:rPr lang="en" sz="2300"/>
              <a:t>Additional Resources</a:t>
            </a:r>
            <a:endParaRPr sz="2300"/>
          </a:p>
          <a:p>
            <a:pPr marL="45720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5"/>
          <p:cNvSpPr txBox="1">
            <a:spLocks noGrp="1"/>
          </p:cNvSpPr>
          <p:nvPr>
            <p:ph type="title"/>
          </p:nvPr>
        </p:nvSpPr>
        <p:spPr>
          <a:xfrm>
            <a:off x="713225" y="868676"/>
            <a:ext cx="49152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Avoid duplicating efforts</a:t>
            </a:r>
            <a:endParaRPr dirty="0"/>
          </a:p>
        </p:txBody>
      </p:sp>
      <p:sp>
        <p:nvSpPr>
          <p:cNvPr id="485" name="Google Shape;485;p75"/>
          <p:cNvSpPr txBox="1">
            <a:spLocks noGrp="1"/>
          </p:cNvSpPr>
          <p:nvPr>
            <p:ph type="body" idx="1"/>
          </p:nvPr>
        </p:nvSpPr>
        <p:spPr>
          <a:xfrm>
            <a:off x="714050" y="1928551"/>
            <a:ext cx="4915200" cy="21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Use existing resources where you can find them</a:t>
            </a:r>
            <a:endParaRPr dirty="0"/>
          </a:p>
          <a:p>
            <a:pPr marL="457200" lvl="0" indent="-317500" algn="l" rtl="0">
              <a:spcBef>
                <a:spcPts val="1000"/>
              </a:spcBef>
              <a:spcAft>
                <a:spcPts val="0"/>
              </a:spcAft>
              <a:buSzPts val="1400"/>
              <a:buChar char="●"/>
            </a:pPr>
            <a:r>
              <a:rPr lang="en" dirty="0"/>
              <a:t>City Tree Sales</a:t>
            </a:r>
            <a:endParaRPr dirty="0"/>
          </a:p>
          <a:p>
            <a:pPr marL="457200" lvl="0" indent="-317500" algn="l" rtl="0">
              <a:spcBef>
                <a:spcPts val="1000"/>
              </a:spcBef>
              <a:spcAft>
                <a:spcPts val="0"/>
              </a:spcAft>
              <a:buSzPts val="1400"/>
              <a:buChar char="●"/>
            </a:pPr>
            <a:r>
              <a:rPr lang="en" dirty="0"/>
              <a:t>Master Gardeners</a:t>
            </a:r>
            <a:endParaRPr dirty="0"/>
          </a:p>
          <a:p>
            <a:pPr marL="457200" lvl="0" indent="-317500" algn="l" rtl="0">
              <a:spcBef>
                <a:spcPts val="1000"/>
              </a:spcBef>
              <a:spcAft>
                <a:spcPts val="0"/>
              </a:spcAft>
              <a:buSzPts val="1400"/>
              <a:buChar char="●"/>
            </a:pPr>
            <a:r>
              <a:rPr lang="en" dirty="0"/>
              <a:t>University of Minnesota Extension</a:t>
            </a:r>
            <a:endParaRPr dirty="0"/>
          </a:p>
          <a:p>
            <a:pPr marL="457200" lvl="0" indent="-317500" algn="l" rtl="0">
              <a:spcBef>
                <a:spcPts val="1000"/>
              </a:spcBef>
              <a:spcAft>
                <a:spcPts val="0"/>
              </a:spcAft>
              <a:buSzPts val="1400"/>
              <a:buChar char="●"/>
            </a:pPr>
            <a:r>
              <a:rPr lang="en" dirty="0"/>
              <a:t>Minnesota Department of Agriculture</a:t>
            </a:r>
            <a:endParaRPr dirty="0"/>
          </a:p>
          <a:p>
            <a:pPr marL="457200" lvl="0" indent="-317500" algn="l" rtl="0">
              <a:spcBef>
                <a:spcPts val="1000"/>
              </a:spcBef>
              <a:spcAft>
                <a:spcPts val="0"/>
              </a:spcAft>
              <a:buSzPts val="1400"/>
              <a:buChar char="●"/>
            </a:pPr>
            <a:r>
              <a:rPr lang="en" dirty="0"/>
              <a:t>Certified Arborists</a:t>
            </a:r>
            <a:endParaRPr dirty="0"/>
          </a:p>
          <a:p>
            <a:pPr marL="0" lvl="0" indent="0" algn="l" rtl="0">
              <a:spcBef>
                <a:spcPts val="1000"/>
              </a:spcBef>
              <a:spcAft>
                <a:spcPts val="1000"/>
              </a:spcAft>
              <a:buClr>
                <a:schemeClr val="dk1"/>
              </a:buClr>
              <a:buSzPts val="1100"/>
              <a:buFont typeface="Arial"/>
              <a:buNone/>
            </a:pPr>
            <a:r>
              <a:rPr lang="en" dirty="0"/>
              <a:t>There is likely already a dedicated group of passionate people that would love to help you! Use those resources to their fullest extent.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9"/>
        <p:cNvGrpSpPr/>
        <p:nvPr/>
      </p:nvGrpSpPr>
      <p:grpSpPr>
        <a:xfrm>
          <a:off x="0" y="0"/>
          <a:ext cx="0" cy="0"/>
          <a:chOff x="0" y="0"/>
          <a:chExt cx="0" cy="0"/>
        </a:xfrm>
      </p:grpSpPr>
      <p:sp>
        <p:nvSpPr>
          <p:cNvPr id="490" name="Google Shape;490;p76"/>
          <p:cNvSpPr txBox="1">
            <a:spLocks noGrp="1"/>
          </p:cNvSpPr>
          <p:nvPr>
            <p:ph type="title"/>
          </p:nvPr>
        </p:nvSpPr>
        <p:spPr>
          <a:xfrm>
            <a:off x="713250" y="539400"/>
            <a:ext cx="7717500" cy="5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a:t>
            </a:r>
            <a:endParaRPr/>
          </a:p>
        </p:txBody>
      </p:sp>
      <p:sp>
        <p:nvSpPr>
          <p:cNvPr id="491" name="Google Shape;491;p76"/>
          <p:cNvSpPr txBox="1">
            <a:spLocks noGrp="1"/>
          </p:cNvSpPr>
          <p:nvPr>
            <p:ph type="body" idx="1"/>
          </p:nvPr>
        </p:nvSpPr>
        <p:spPr>
          <a:xfrm>
            <a:off x="713225" y="1203425"/>
            <a:ext cx="7717500" cy="33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depth information used in creating this presentation.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Links</a:t>
            </a:r>
            <a:endParaRPr b="1" dirty="0"/>
          </a:p>
          <a:p>
            <a:pPr marL="0" lvl="0" indent="0" algn="l" rtl="0">
              <a:spcBef>
                <a:spcPts val="0"/>
              </a:spcBef>
              <a:spcAft>
                <a:spcPts val="0"/>
              </a:spcAft>
              <a:buNone/>
            </a:pPr>
            <a:endParaRPr b="1" dirty="0"/>
          </a:p>
          <a:p>
            <a:pPr marL="457200" marR="50800" lvl="0" indent="-292100" algn="l" rtl="0">
              <a:lnSpc>
                <a:spcPct val="166000"/>
              </a:lnSpc>
              <a:spcBef>
                <a:spcPts val="0"/>
              </a:spcBef>
              <a:spcAft>
                <a:spcPts val="0"/>
              </a:spcAft>
              <a:buSzPts val="1000"/>
              <a:buFont typeface="Montserrat"/>
              <a:buChar char="●"/>
            </a:pPr>
            <a:r>
              <a:rPr lang="en" u="sng" dirty="0">
                <a:solidFill>
                  <a:schemeClr val="hlink"/>
                </a:solidFill>
                <a:hlinkClick r:id="rId3"/>
              </a:rPr>
              <a:t>USDA Agroforestry</a:t>
            </a:r>
            <a:endParaRPr dirty="0"/>
          </a:p>
          <a:p>
            <a:pPr marL="457200" marR="50800" lvl="0" indent="-292100" algn="l" rtl="0">
              <a:lnSpc>
                <a:spcPct val="166000"/>
              </a:lnSpc>
              <a:spcBef>
                <a:spcPts val="0"/>
              </a:spcBef>
              <a:spcAft>
                <a:spcPts val="0"/>
              </a:spcAft>
              <a:buSzPts val="1000"/>
              <a:buChar char="●"/>
            </a:pPr>
            <a:r>
              <a:rPr lang="en" u="sng" dirty="0">
                <a:solidFill>
                  <a:schemeClr val="hlink"/>
                </a:solidFill>
                <a:hlinkClick r:id="rId4"/>
              </a:rPr>
              <a:t>Forest Gardening</a:t>
            </a:r>
            <a:endParaRPr dirty="0"/>
          </a:p>
          <a:p>
            <a:pPr marL="457200" marR="50800" lvl="0" indent="-292100" algn="l" rtl="0">
              <a:lnSpc>
                <a:spcPct val="166000"/>
              </a:lnSpc>
              <a:spcBef>
                <a:spcPts val="0"/>
              </a:spcBef>
              <a:spcAft>
                <a:spcPts val="0"/>
              </a:spcAft>
              <a:buSzPts val="1000"/>
              <a:buChar char="●"/>
            </a:pPr>
            <a:r>
              <a:rPr lang="en" u="sng" dirty="0">
                <a:solidFill>
                  <a:schemeClr val="hlink"/>
                </a:solidFill>
                <a:hlinkClick r:id="rId5"/>
              </a:rPr>
              <a:t>Urban Forest Statistics</a:t>
            </a:r>
            <a:endParaRPr dirty="0"/>
          </a:p>
          <a:p>
            <a:pPr marL="457200" marR="50800" lvl="0" indent="-292100" algn="l" rtl="0">
              <a:lnSpc>
                <a:spcPct val="166000"/>
              </a:lnSpc>
              <a:spcBef>
                <a:spcPts val="0"/>
              </a:spcBef>
              <a:spcAft>
                <a:spcPts val="0"/>
              </a:spcAft>
              <a:buSzPts val="1000"/>
              <a:buChar char="●"/>
            </a:pPr>
            <a:r>
              <a:rPr lang="en" u="sng" dirty="0">
                <a:solidFill>
                  <a:schemeClr val="hlink"/>
                </a:solidFill>
                <a:hlinkClick r:id="rId6"/>
              </a:rPr>
              <a:t>UFOR Nursery and Lab</a:t>
            </a:r>
            <a:endParaRPr dirty="0"/>
          </a:p>
          <a:p>
            <a:pPr marL="457200" marR="50800" lvl="0" indent="-292100" algn="l" rtl="0">
              <a:lnSpc>
                <a:spcPct val="166000"/>
              </a:lnSpc>
              <a:spcBef>
                <a:spcPts val="0"/>
              </a:spcBef>
              <a:spcAft>
                <a:spcPts val="0"/>
              </a:spcAft>
              <a:buSzPts val="1000"/>
              <a:buChar char="●"/>
            </a:pPr>
            <a:r>
              <a:rPr lang="en" u="sng" dirty="0">
                <a:solidFill>
                  <a:schemeClr val="hlink"/>
                </a:solidFill>
                <a:hlinkClick r:id="rId7"/>
              </a:rPr>
              <a:t>UMN Agroforestry</a:t>
            </a:r>
            <a:endParaRPr dirty="0"/>
          </a:p>
          <a:p>
            <a:pPr marL="457200" marR="50800" lvl="0" indent="-292100" algn="l" rtl="0">
              <a:lnSpc>
                <a:spcPct val="166000"/>
              </a:lnSpc>
              <a:spcBef>
                <a:spcPts val="0"/>
              </a:spcBef>
              <a:spcAft>
                <a:spcPts val="0"/>
              </a:spcAft>
              <a:buSzPts val="1000"/>
              <a:buChar char="●"/>
            </a:pPr>
            <a:r>
              <a:rPr lang="en" u="sng" dirty="0">
                <a:solidFill>
                  <a:schemeClr val="hlink"/>
                </a:solidFill>
                <a:hlinkClick r:id="rId8"/>
              </a:rPr>
              <a:t>Plymouth PRAC</a:t>
            </a:r>
            <a:endParaRPr dirty="0"/>
          </a:p>
          <a:p>
            <a:pPr marL="457200" marR="50800" lvl="0" indent="-292100" algn="l" rtl="0">
              <a:lnSpc>
                <a:spcPct val="166000"/>
              </a:lnSpc>
              <a:spcBef>
                <a:spcPts val="0"/>
              </a:spcBef>
              <a:spcAft>
                <a:spcPts val="0"/>
              </a:spcAft>
              <a:buSzPts val="1000"/>
              <a:buChar char="●"/>
            </a:pPr>
            <a:r>
              <a:rPr lang="en" u="sng" dirty="0">
                <a:solidFill>
                  <a:schemeClr val="hlink"/>
                </a:solidFill>
                <a:hlinkClick r:id="rId9"/>
              </a:rPr>
              <a:t>Community Food Forest</a:t>
            </a:r>
            <a:endParaRPr dirty="0"/>
          </a:p>
          <a:p>
            <a:pPr marL="457200" marR="50800" lvl="0" indent="-292100" algn="l" rtl="0">
              <a:lnSpc>
                <a:spcPct val="166000"/>
              </a:lnSpc>
              <a:spcBef>
                <a:spcPts val="0"/>
              </a:spcBef>
              <a:spcAft>
                <a:spcPts val="0"/>
              </a:spcAft>
              <a:buSzPts val="1000"/>
              <a:buChar char="●"/>
            </a:pPr>
            <a:r>
              <a:rPr lang="en" u="sng" dirty="0">
                <a:solidFill>
                  <a:schemeClr val="hlink"/>
                </a:solidFill>
                <a:hlinkClick r:id="rId10"/>
              </a:rPr>
              <a:t>Plymouth Tree Sale</a:t>
            </a:r>
            <a:endParaRPr dirty="0"/>
          </a:p>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4267-EB97-411E-B7FC-81DFA0D605EF}"/>
              </a:ext>
            </a:extLst>
          </p:cNvPr>
          <p:cNvSpPr>
            <a:spLocks noGrp="1"/>
          </p:cNvSpPr>
          <p:nvPr>
            <p:ph type="title"/>
          </p:nvPr>
        </p:nvSpPr>
        <p:spPr>
          <a:xfrm>
            <a:off x="713250" y="64955"/>
            <a:ext cx="7717500" cy="546000"/>
          </a:xfrm>
        </p:spPr>
        <p:txBody>
          <a:bodyPr/>
          <a:lstStyle/>
          <a:p>
            <a:pPr algn="l"/>
            <a:r>
              <a:rPr lang="en-US" dirty="0"/>
              <a:t>City of Plymouth Annual Tree Sale</a:t>
            </a:r>
          </a:p>
        </p:txBody>
      </p:sp>
      <p:sp>
        <p:nvSpPr>
          <p:cNvPr id="3" name="Text Placeholder 2">
            <a:extLst>
              <a:ext uri="{FF2B5EF4-FFF2-40B4-BE49-F238E27FC236}">
                <a16:creationId xmlns:a16="http://schemas.microsoft.com/office/drawing/2014/main" id="{B80BCF69-E667-456D-A284-71C65456497F}"/>
              </a:ext>
            </a:extLst>
          </p:cNvPr>
          <p:cNvSpPr>
            <a:spLocks noGrp="1"/>
          </p:cNvSpPr>
          <p:nvPr>
            <p:ph type="body" idx="1"/>
          </p:nvPr>
        </p:nvSpPr>
        <p:spPr>
          <a:xfrm>
            <a:off x="431311" y="792108"/>
            <a:ext cx="8652303" cy="4254346"/>
          </a:xfrm>
        </p:spPr>
        <p:txBody>
          <a:bodyPr/>
          <a:lstStyle/>
          <a:p>
            <a:pPr marL="165100" indent="0" algn="l">
              <a:buNone/>
            </a:pPr>
            <a:r>
              <a:rPr lang="en-US" sz="1600" b="1" i="0" dirty="0">
                <a:solidFill>
                  <a:schemeClr val="bg1"/>
                </a:solidFill>
                <a:effectLst/>
                <a:latin typeface="+mn-lt"/>
              </a:rPr>
              <a:t>Tree Sale timeline:</a:t>
            </a:r>
          </a:p>
          <a:p>
            <a:pPr algn="l"/>
            <a:r>
              <a:rPr lang="en-US" sz="1600" b="0" i="0" dirty="0">
                <a:solidFill>
                  <a:schemeClr val="bg1"/>
                </a:solidFill>
                <a:effectLst/>
                <a:latin typeface="+mn-lt"/>
              </a:rPr>
              <a:t>February 21, 2023</a:t>
            </a:r>
            <a:r>
              <a:rPr lang="en-US" sz="1600" dirty="0">
                <a:solidFill>
                  <a:schemeClr val="bg1"/>
                </a:solidFill>
                <a:latin typeface="+mn-lt"/>
              </a:rPr>
              <a:t> -</a:t>
            </a:r>
            <a:r>
              <a:rPr lang="en-US" sz="1600" b="0" i="0" dirty="0">
                <a:solidFill>
                  <a:schemeClr val="bg1"/>
                </a:solidFill>
                <a:effectLst/>
                <a:latin typeface="+mn-lt"/>
              </a:rPr>
              <a:t> On-line preview available @ </a:t>
            </a:r>
            <a:r>
              <a:rPr lang="en-US" sz="1600" b="0" i="0" dirty="0">
                <a:solidFill>
                  <a:schemeClr val="bg1"/>
                </a:solidFill>
                <a:effectLst/>
                <a:latin typeface="+mn-lt"/>
                <a:hlinkClick r:id="rId2">
                  <a:extLst>
                    <a:ext uri="{A12FA001-AC4F-418D-AE19-62706E023703}">
                      <ahyp:hlinkClr xmlns:ahyp="http://schemas.microsoft.com/office/drawing/2018/hyperlinkcolor" val="tx"/>
                    </a:ext>
                  </a:extLst>
                </a:hlinkClick>
              </a:rPr>
              <a:t>www.plymouthmn.gov/treesale</a:t>
            </a:r>
            <a:endParaRPr lang="en-US" sz="1600" b="0" i="0" dirty="0">
              <a:solidFill>
                <a:schemeClr val="bg1"/>
              </a:solidFill>
              <a:effectLst/>
              <a:latin typeface="+mn-lt"/>
            </a:endParaRPr>
          </a:p>
          <a:p>
            <a:pPr algn="l"/>
            <a:r>
              <a:rPr lang="en-US" sz="1600" b="0" i="0" dirty="0">
                <a:solidFill>
                  <a:schemeClr val="bg1"/>
                </a:solidFill>
                <a:effectLst/>
                <a:latin typeface="+mn-lt"/>
              </a:rPr>
              <a:t>March 1, 2023</a:t>
            </a:r>
            <a:r>
              <a:rPr lang="en-US" sz="1600" dirty="0">
                <a:solidFill>
                  <a:schemeClr val="bg1"/>
                </a:solidFill>
                <a:latin typeface="+mn-lt"/>
              </a:rPr>
              <a:t> -</a:t>
            </a:r>
            <a:r>
              <a:rPr lang="en-US" sz="1600" b="0" i="0" dirty="0">
                <a:solidFill>
                  <a:schemeClr val="bg1"/>
                </a:solidFill>
                <a:effectLst/>
                <a:latin typeface="+mn-lt"/>
              </a:rPr>
              <a:t> Ordering begins (NOTE: Some species sell out very quickly!)</a:t>
            </a:r>
          </a:p>
          <a:p>
            <a:pPr algn="l"/>
            <a:r>
              <a:rPr lang="en-US" sz="1600" b="0" i="0" dirty="0">
                <a:solidFill>
                  <a:schemeClr val="bg1"/>
                </a:solidFill>
                <a:effectLst/>
                <a:latin typeface="+mn-lt"/>
              </a:rPr>
              <a:t>May 12, 2023 3-6pm </a:t>
            </a:r>
            <a:r>
              <a:rPr lang="en-US" sz="1600" dirty="0">
                <a:solidFill>
                  <a:schemeClr val="bg1"/>
                </a:solidFill>
                <a:latin typeface="+mn-lt"/>
              </a:rPr>
              <a:t>-</a:t>
            </a:r>
            <a:r>
              <a:rPr lang="en-US" sz="1600" b="0" i="0" dirty="0">
                <a:solidFill>
                  <a:schemeClr val="bg1"/>
                </a:solidFill>
                <a:effectLst/>
                <a:latin typeface="+mn-lt"/>
              </a:rPr>
              <a:t> Pick up</a:t>
            </a:r>
          </a:p>
          <a:p>
            <a:pPr algn="l"/>
            <a:r>
              <a:rPr lang="en-US" sz="1600" b="0" i="0" dirty="0">
                <a:solidFill>
                  <a:schemeClr val="bg1"/>
                </a:solidFill>
                <a:effectLst/>
                <a:latin typeface="+mn-lt"/>
              </a:rPr>
              <a:t>May 13, 2023 8am-Noon </a:t>
            </a:r>
            <a:r>
              <a:rPr lang="en-US" sz="1600" dirty="0">
                <a:solidFill>
                  <a:schemeClr val="bg1"/>
                </a:solidFill>
                <a:latin typeface="+mn-lt"/>
              </a:rPr>
              <a:t>-</a:t>
            </a:r>
            <a:r>
              <a:rPr lang="en-US" sz="1600" b="0" i="0" dirty="0">
                <a:solidFill>
                  <a:schemeClr val="bg1"/>
                </a:solidFill>
                <a:effectLst/>
                <a:latin typeface="+mn-lt"/>
              </a:rPr>
              <a:t> Pick up</a:t>
            </a:r>
          </a:p>
          <a:p>
            <a:pPr marL="165100" indent="0" algn="l">
              <a:buNone/>
            </a:pPr>
            <a:endParaRPr lang="en-US" sz="1600" b="0" i="0" dirty="0">
              <a:solidFill>
                <a:schemeClr val="bg1"/>
              </a:solidFill>
              <a:effectLst/>
              <a:latin typeface="+mn-lt"/>
            </a:endParaRPr>
          </a:p>
          <a:p>
            <a:pPr marL="165100" indent="0">
              <a:buNone/>
            </a:pPr>
            <a:r>
              <a:rPr lang="en-US" sz="1600" b="0" i="0" dirty="0">
                <a:solidFill>
                  <a:schemeClr val="bg1"/>
                </a:solidFill>
                <a:effectLst/>
                <a:latin typeface="+mn-lt"/>
              </a:rPr>
              <a:t>We don’t have confirmation of species &amp; quantities from the supplier yet. </a:t>
            </a:r>
          </a:p>
          <a:p>
            <a:pPr marL="165100" indent="0">
              <a:buNone/>
            </a:pPr>
            <a:endParaRPr lang="en-US" sz="1600" dirty="0">
              <a:solidFill>
                <a:schemeClr val="bg1"/>
              </a:solidFill>
              <a:latin typeface="+mn-lt"/>
            </a:endParaRPr>
          </a:p>
          <a:p>
            <a:pPr marL="165100" indent="0">
              <a:buNone/>
            </a:pPr>
            <a:r>
              <a:rPr lang="en-US" sz="1600" b="0" i="0" dirty="0">
                <a:solidFill>
                  <a:schemeClr val="bg1"/>
                </a:solidFill>
                <a:effectLst/>
                <a:latin typeface="+mn-lt"/>
              </a:rPr>
              <a:t>Due to continued high demand, we’ll offer </a:t>
            </a:r>
            <a:r>
              <a:rPr lang="en-US" sz="1600" b="1" i="0" dirty="0">
                <a:solidFill>
                  <a:schemeClr val="bg1"/>
                </a:solidFill>
                <a:effectLst/>
                <a:latin typeface="+mn-lt"/>
              </a:rPr>
              <a:t>20% more plants this year:</a:t>
            </a:r>
          </a:p>
          <a:p>
            <a:pPr algn="l"/>
            <a:r>
              <a:rPr lang="en-US" sz="1600" b="0" i="0" dirty="0">
                <a:solidFill>
                  <a:schemeClr val="bg1"/>
                </a:solidFill>
                <a:effectLst/>
                <a:latin typeface="+mn-lt"/>
              </a:rPr>
              <a:t>300 Deciduous trees</a:t>
            </a:r>
          </a:p>
          <a:p>
            <a:pPr algn="l"/>
            <a:r>
              <a:rPr lang="en-US" sz="1600" b="0" i="0" dirty="0">
                <a:solidFill>
                  <a:schemeClr val="bg1"/>
                </a:solidFill>
                <a:effectLst/>
                <a:latin typeface="+mn-lt"/>
              </a:rPr>
              <a:t>240 Coniferous trees</a:t>
            </a:r>
          </a:p>
          <a:p>
            <a:pPr algn="l"/>
            <a:r>
              <a:rPr lang="en-US" sz="1600" b="0" i="0" dirty="0">
                <a:solidFill>
                  <a:schemeClr val="bg1"/>
                </a:solidFill>
                <a:effectLst/>
                <a:latin typeface="+mn-lt"/>
              </a:rPr>
              <a:t>780 Shrubs</a:t>
            </a:r>
          </a:p>
          <a:p>
            <a:pPr algn="l"/>
            <a:r>
              <a:rPr lang="en-US" sz="1600" b="0" i="0" dirty="0">
                <a:solidFill>
                  <a:schemeClr val="bg1"/>
                </a:solidFill>
                <a:effectLst/>
                <a:latin typeface="+mn-lt"/>
              </a:rPr>
              <a:t>280 Fruit</a:t>
            </a:r>
          </a:p>
          <a:p>
            <a:pPr marL="165100" indent="0">
              <a:buNone/>
            </a:pPr>
            <a:endParaRPr lang="en-US" sz="1600" dirty="0">
              <a:solidFill>
                <a:schemeClr val="bg1"/>
              </a:solidFill>
              <a:latin typeface="+mn-lt"/>
            </a:endParaRPr>
          </a:p>
          <a:p>
            <a:pPr marL="165100" indent="0">
              <a:buNone/>
            </a:pPr>
            <a:r>
              <a:rPr lang="en-US" sz="1600" b="1" dirty="0">
                <a:solidFill>
                  <a:schemeClr val="bg1"/>
                </a:solidFill>
                <a:latin typeface="+mn-lt"/>
              </a:rPr>
              <a:t>Lawns to Legumes: </a:t>
            </a:r>
            <a:r>
              <a:rPr lang="en-US" sz="1600" dirty="0">
                <a:solidFill>
                  <a:schemeClr val="bg1"/>
                </a:solidFill>
                <a:latin typeface="+mn-lt"/>
                <a:hlinkClick r:id="rId3"/>
              </a:rPr>
              <a:t>https://bluethumb.org/lawns-to-legumes/apply/</a:t>
            </a:r>
            <a:r>
              <a:rPr lang="en-US" sz="1600" dirty="0">
                <a:solidFill>
                  <a:schemeClr val="bg1"/>
                </a:solidFill>
                <a:latin typeface="+mn-lt"/>
              </a:rPr>
              <a:t> -- Minnesota residents are eligible to apply for Lawns to Legumes cost-share funding of up to $350 to create pollinator habitat in their yards - and a rain garden would be considered a pollinator habitat.</a:t>
            </a:r>
          </a:p>
          <a:p>
            <a:pPr marL="165100" indent="0">
              <a:buNone/>
            </a:pPr>
            <a:endParaRPr lang="en-US" sz="1600" dirty="0">
              <a:solidFill>
                <a:schemeClr val="bg1"/>
              </a:solidFill>
              <a:latin typeface="+mn-lt"/>
            </a:endParaRPr>
          </a:p>
        </p:txBody>
      </p:sp>
    </p:spTree>
    <p:extLst>
      <p:ext uri="{BB962C8B-B14F-4D97-AF65-F5344CB8AC3E}">
        <p14:creationId xmlns:p14="http://schemas.microsoft.com/office/powerpoint/2010/main" val="152384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5"/>
        <p:cNvGrpSpPr/>
        <p:nvPr/>
      </p:nvGrpSpPr>
      <p:grpSpPr>
        <a:xfrm>
          <a:off x="0" y="0"/>
          <a:ext cx="0" cy="0"/>
          <a:chOff x="0" y="0"/>
          <a:chExt cx="0" cy="0"/>
        </a:xfrm>
      </p:grpSpPr>
      <p:sp>
        <p:nvSpPr>
          <p:cNvPr id="496" name="Google Shape;496;p77"/>
          <p:cNvSpPr txBox="1">
            <a:spLocks noGrp="1"/>
          </p:cNvSpPr>
          <p:nvPr>
            <p:ph type="title"/>
          </p:nvPr>
        </p:nvSpPr>
        <p:spPr>
          <a:xfrm>
            <a:off x="713225" y="1357500"/>
            <a:ext cx="3904500" cy="104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497" name="Google Shape;497;p77"/>
          <p:cNvSpPr txBox="1">
            <a:spLocks noGrp="1"/>
          </p:cNvSpPr>
          <p:nvPr>
            <p:ph type="subTitle" idx="1"/>
          </p:nvPr>
        </p:nvSpPr>
        <p:spPr>
          <a:xfrm>
            <a:off x="713225" y="2576700"/>
            <a:ext cx="3904500" cy="104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Do you have any questions?</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Clr>
                <a:schemeClr val="dk1"/>
              </a:buClr>
              <a:buSzPts val="1100"/>
              <a:buFont typeface="Arial"/>
              <a:buNone/>
            </a:pPr>
            <a:r>
              <a:rPr lang="en"/>
              <a:t>larry.lidahl@gmail.com</a:t>
            </a:r>
            <a:endParaRPr>
              <a:solidFill>
                <a:schemeClr val="lt1"/>
              </a:solidFill>
            </a:endParaRPr>
          </a:p>
          <a:p>
            <a:pPr marL="0" lvl="0" indent="0" algn="l" rtl="0">
              <a:spcBef>
                <a:spcPts val="0"/>
              </a:spcBef>
              <a:spcAft>
                <a:spcPts val="0"/>
              </a:spcAft>
              <a:buClr>
                <a:schemeClr val="dk1"/>
              </a:buClr>
              <a:buSzPts val="1100"/>
              <a:buFont typeface="Arial"/>
              <a:buNone/>
            </a:pPr>
            <a:r>
              <a:rPr lang="en"/>
              <a:t>651-888-0145</a:t>
            </a:r>
            <a:endParaRPr>
              <a:solidFill>
                <a:schemeClr val="lt1"/>
              </a:solidFill>
            </a:endParaRPr>
          </a:p>
          <a:p>
            <a:pPr marL="0" lvl="0" indent="0" algn="l" rtl="0">
              <a:spcBef>
                <a:spcPts val="0"/>
              </a:spcBef>
              <a:spcAft>
                <a:spcPts val="0"/>
              </a:spcAft>
              <a:buNone/>
            </a:pPr>
            <a:r>
              <a:rPr lang="en"/>
              <a:t>bratttree.com</a:t>
            </a:r>
            <a:endParaRPr>
              <a:solidFill>
                <a:schemeClr val="lt1"/>
              </a:solidFill>
            </a:endParaRPr>
          </a:p>
        </p:txBody>
      </p:sp>
      <p:sp>
        <p:nvSpPr>
          <p:cNvPr id="498" name="Google Shape;498;p77"/>
          <p:cNvSpPr/>
          <p:nvPr/>
        </p:nvSpPr>
        <p:spPr>
          <a:xfrm>
            <a:off x="1333989" y="3906575"/>
            <a:ext cx="340602" cy="340784"/>
          </a:xfrm>
          <a:custGeom>
            <a:avLst/>
            <a:gdLst/>
            <a:ahLst/>
            <a:cxnLst/>
            <a:rect l="l" t="t" r="r" b="b"/>
            <a:pathLst>
              <a:path w="70885" h="70886" extrusionOk="0">
                <a:moveTo>
                  <a:pt x="0" y="0"/>
                </a:moveTo>
                <a:lnTo>
                  <a:pt x="0" y="70885"/>
                </a:lnTo>
                <a:lnTo>
                  <a:pt x="37611" y="70885"/>
                </a:lnTo>
                <a:lnTo>
                  <a:pt x="37611" y="43133"/>
                </a:lnTo>
                <a:lnTo>
                  <a:pt x="28344" y="43133"/>
                </a:lnTo>
                <a:lnTo>
                  <a:pt x="28344" y="32041"/>
                </a:lnTo>
                <a:lnTo>
                  <a:pt x="37611" y="32041"/>
                </a:lnTo>
                <a:lnTo>
                  <a:pt x="37611" y="22823"/>
                </a:lnTo>
                <a:cubicBezTo>
                  <a:pt x="37611" y="16021"/>
                  <a:pt x="43132" y="10500"/>
                  <a:pt x="49935" y="10500"/>
                </a:cubicBezTo>
                <a:lnTo>
                  <a:pt x="59794" y="10500"/>
                </a:lnTo>
                <a:lnTo>
                  <a:pt x="59794" y="20359"/>
                </a:lnTo>
                <a:lnTo>
                  <a:pt x="52400" y="20359"/>
                </a:lnTo>
                <a:cubicBezTo>
                  <a:pt x="50526" y="20359"/>
                  <a:pt x="48703" y="22182"/>
                  <a:pt x="48703" y="24647"/>
                </a:cubicBezTo>
                <a:lnTo>
                  <a:pt x="48703" y="32041"/>
                </a:lnTo>
                <a:lnTo>
                  <a:pt x="59153" y="32041"/>
                </a:lnTo>
                <a:lnTo>
                  <a:pt x="57921" y="43133"/>
                </a:lnTo>
                <a:lnTo>
                  <a:pt x="48703" y="43133"/>
                </a:lnTo>
                <a:lnTo>
                  <a:pt x="48703" y="70885"/>
                </a:lnTo>
                <a:lnTo>
                  <a:pt x="70885" y="70885"/>
                </a:lnTo>
                <a:lnTo>
                  <a:pt x="708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7"/>
          <p:cNvSpPr/>
          <p:nvPr/>
        </p:nvSpPr>
        <p:spPr>
          <a:xfrm>
            <a:off x="1924292" y="3906575"/>
            <a:ext cx="337527" cy="340784"/>
          </a:xfrm>
          <a:custGeom>
            <a:avLst/>
            <a:gdLst/>
            <a:ahLst/>
            <a:cxnLst/>
            <a:rect l="l" t="t" r="r" b="b"/>
            <a:pathLst>
              <a:path w="70245" h="70886" extrusionOk="0">
                <a:moveTo>
                  <a:pt x="45006" y="14789"/>
                </a:moveTo>
                <a:cubicBezTo>
                  <a:pt x="48062" y="14789"/>
                  <a:pt x="51168" y="16021"/>
                  <a:pt x="52992" y="18486"/>
                </a:cubicBezTo>
                <a:cubicBezTo>
                  <a:pt x="53633" y="17894"/>
                  <a:pt x="54224" y="17894"/>
                  <a:pt x="54224" y="17894"/>
                </a:cubicBezTo>
                <a:cubicBezTo>
                  <a:pt x="57330" y="16662"/>
                  <a:pt x="59794" y="15429"/>
                  <a:pt x="59794" y="15429"/>
                </a:cubicBezTo>
                <a:lnTo>
                  <a:pt x="59794" y="15429"/>
                </a:lnTo>
                <a:cubicBezTo>
                  <a:pt x="59154" y="19126"/>
                  <a:pt x="55457" y="21591"/>
                  <a:pt x="54865" y="21591"/>
                </a:cubicBezTo>
                <a:cubicBezTo>
                  <a:pt x="57921" y="21591"/>
                  <a:pt x="61026" y="20359"/>
                  <a:pt x="61027" y="20359"/>
                </a:cubicBezTo>
                <a:lnTo>
                  <a:pt x="61027" y="20359"/>
                </a:lnTo>
                <a:cubicBezTo>
                  <a:pt x="60386" y="22183"/>
                  <a:pt x="56097" y="25288"/>
                  <a:pt x="56097" y="25288"/>
                </a:cubicBezTo>
                <a:lnTo>
                  <a:pt x="56097" y="26521"/>
                </a:lnTo>
                <a:cubicBezTo>
                  <a:pt x="56097" y="43774"/>
                  <a:pt x="41901" y="57329"/>
                  <a:pt x="25289" y="57329"/>
                </a:cubicBezTo>
                <a:cubicBezTo>
                  <a:pt x="19718" y="57329"/>
                  <a:pt x="14197" y="55456"/>
                  <a:pt x="9268" y="52400"/>
                </a:cubicBezTo>
                <a:lnTo>
                  <a:pt x="9268" y="52400"/>
                </a:lnTo>
                <a:cubicBezTo>
                  <a:pt x="10186" y="52523"/>
                  <a:pt x="11074" y="52578"/>
                  <a:pt x="11928" y="52578"/>
                </a:cubicBezTo>
                <a:cubicBezTo>
                  <a:pt x="19652" y="52578"/>
                  <a:pt x="24648" y="48062"/>
                  <a:pt x="24648" y="48062"/>
                </a:cubicBezTo>
                <a:cubicBezTo>
                  <a:pt x="16662" y="47471"/>
                  <a:pt x="14789" y="40668"/>
                  <a:pt x="14789" y="40668"/>
                </a:cubicBezTo>
                <a:cubicBezTo>
                  <a:pt x="17894" y="40668"/>
                  <a:pt x="19718" y="40076"/>
                  <a:pt x="19718" y="40076"/>
                </a:cubicBezTo>
                <a:cubicBezTo>
                  <a:pt x="10501" y="38203"/>
                  <a:pt x="11092" y="29577"/>
                  <a:pt x="11092" y="29577"/>
                </a:cubicBezTo>
                <a:lnTo>
                  <a:pt x="11092" y="29577"/>
                </a:lnTo>
                <a:cubicBezTo>
                  <a:pt x="13557" y="30809"/>
                  <a:pt x="16021" y="30809"/>
                  <a:pt x="16021" y="30809"/>
                </a:cubicBezTo>
                <a:cubicBezTo>
                  <a:pt x="8036" y="24056"/>
                  <a:pt x="12965" y="17254"/>
                  <a:pt x="12965" y="17253"/>
                </a:cubicBezTo>
                <a:lnTo>
                  <a:pt x="12965" y="17253"/>
                </a:lnTo>
                <a:cubicBezTo>
                  <a:pt x="21592" y="27112"/>
                  <a:pt x="33915" y="27753"/>
                  <a:pt x="34507" y="27753"/>
                </a:cubicBezTo>
                <a:lnTo>
                  <a:pt x="34507" y="25880"/>
                </a:lnTo>
                <a:cubicBezTo>
                  <a:pt x="34507" y="19718"/>
                  <a:pt x="39436" y="14789"/>
                  <a:pt x="45006" y="14789"/>
                </a:cubicBezTo>
                <a:close/>
                <a:moveTo>
                  <a:pt x="1" y="0"/>
                </a:moveTo>
                <a:lnTo>
                  <a:pt x="1" y="70885"/>
                </a:lnTo>
                <a:lnTo>
                  <a:pt x="70245" y="70885"/>
                </a:lnTo>
                <a:lnTo>
                  <a:pt x="70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7"/>
          <p:cNvSpPr/>
          <p:nvPr/>
        </p:nvSpPr>
        <p:spPr>
          <a:xfrm>
            <a:off x="743700" y="3906575"/>
            <a:ext cx="340607" cy="340784"/>
          </a:xfrm>
          <a:custGeom>
            <a:avLst/>
            <a:gdLst/>
            <a:ahLst/>
            <a:cxnLst/>
            <a:rect l="l" t="t" r="r" b="b"/>
            <a:pathLst>
              <a:path w="70886" h="70886" extrusionOk="0">
                <a:moveTo>
                  <a:pt x="48062" y="19718"/>
                </a:moveTo>
                <a:cubicBezTo>
                  <a:pt x="49294" y="19718"/>
                  <a:pt x="50527" y="21592"/>
                  <a:pt x="50527" y="22824"/>
                </a:cubicBezTo>
                <a:cubicBezTo>
                  <a:pt x="50527" y="24648"/>
                  <a:pt x="49294" y="25880"/>
                  <a:pt x="48062" y="25880"/>
                </a:cubicBezTo>
                <a:cubicBezTo>
                  <a:pt x="46238" y="25880"/>
                  <a:pt x="45006" y="24648"/>
                  <a:pt x="45006" y="22824"/>
                </a:cubicBezTo>
                <a:cubicBezTo>
                  <a:pt x="45006" y="21592"/>
                  <a:pt x="46238" y="19718"/>
                  <a:pt x="48062" y="19718"/>
                </a:cubicBezTo>
                <a:close/>
                <a:moveTo>
                  <a:pt x="35147" y="28345"/>
                </a:moveTo>
                <a:cubicBezTo>
                  <a:pt x="31450" y="28345"/>
                  <a:pt x="28344" y="31450"/>
                  <a:pt x="28344" y="35147"/>
                </a:cubicBezTo>
                <a:cubicBezTo>
                  <a:pt x="28344" y="39436"/>
                  <a:pt x="31450" y="42542"/>
                  <a:pt x="35147" y="42542"/>
                </a:cubicBezTo>
                <a:cubicBezTo>
                  <a:pt x="39436" y="42542"/>
                  <a:pt x="42541" y="39436"/>
                  <a:pt x="42541" y="35147"/>
                </a:cubicBezTo>
                <a:cubicBezTo>
                  <a:pt x="42541" y="31450"/>
                  <a:pt x="39436" y="28345"/>
                  <a:pt x="35147" y="28345"/>
                </a:cubicBezTo>
                <a:close/>
                <a:moveTo>
                  <a:pt x="35147" y="23415"/>
                </a:moveTo>
                <a:cubicBezTo>
                  <a:pt x="41900" y="23415"/>
                  <a:pt x="47471" y="28986"/>
                  <a:pt x="47471" y="35147"/>
                </a:cubicBezTo>
                <a:cubicBezTo>
                  <a:pt x="47471" y="41901"/>
                  <a:pt x="41900" y="47471"/>
                  <a:pt x="35147" y="47471"/>
                </a:cubicBezTo>
                <a:cubicBezTo>
                  <a:pt x="28985" y="47471"/>
                  <a:pt x="23415" y="41901"/>
                  <a:pt x="23415" y="35147"/>
                </a:cubicBezTo>
                <a:cubicBezTo>
                  <a:pt x="23415" y="28986"/>
                  <a:pt x="28985" y="23415"/>
                  <a:pt x="35147" y="23415"/>
                </a:cubicBezTo>
                <a:close/>
                <a:moveTo>
                  <a:pt x="23415" y="16662"/>
                </a:moveTo>
                <a:cubicBezTo>
                  <a:pt x="19718" y="16662"/>
                  <a:pt x="16662" y="19718"/>
                  <a:pt x="16662" y="23415"/>
                </a:cubicBezTo>
                <a:lnTo>
                  <a:pt x="16662" y="46830"/>
                </a:lnTo>
                <a:cubicBezTo>
                  <a:pt x="16662" y="50527"/>
                  <a:pt x="19718" y="53633"/>
                  <a:pt x="23415" y="53633"/>
                </a:cubicBezTo>
                <a:lnTo>
                  <a:pt x="46830" y="53633"/>
                </a:lnTo>
                <a:cubicBezTo>
                  <a:pt x="50527" y="53633"/>
                  <a:pt x="53632" y="50527"/>
                  <a:pt x="53632" y="46830"/>
                </a:cubicBezTo>
                <a:lnTo>
                  <a:pt x="53632" y="23415"/>
                </a:lnTo>
                <a:cubicBezTo>
                  <a:pt x="53632" y="19718"/>
                  <a:pt x="50527" y="16662"/>
                  <a:pt x="46830" y="16662"/>
                </a:cubicBezTo>
                <a:close/>
                <a:moveTo>
                  <a:pt x="46830" y="11733"/>
                </a:moveTo>
                <a:cubicBezTo>
                  <a:pt x="53632" y="11733"/>
                  <a:pt x="59153" y="17254"/>
                  <a:pt x="59153" y="23415"/>
                </a:cubicBezTo>
                <a:lnTo>
                  <a:pt x="59153" y="46830"/>
                </a:lnTo>
                <a:cubicBezTo>
                  <a:pt x="59153" y="53633"/>
                  <a:pt x="53632" y="59154"/>
                  <a:pt x="46830" y="59154"/>
                </a:cubicBezTo>
                <a:lnTo>
                  <a:pt x="23415" y="59154"/>
                </a:lnTo>
                <a:cubicBezTo>
                  <a:pt x="17253" y="59154"/>
                  <a:pt x="11732" y="53633"/>
                  <a:pt x="11732" y="46830"/>
                </a:cubicBezTo>
                <a:lnTo>
                  <a:pt x="11732" y="23415"/>
                </a:lnTo>
                <a:cubicBezTo>
                  <a:pt x="11732" y="17254"/>
                  <a:pt x="17253" y="11733"/>
                  <a:pt x="23415" y="11733"/>
                </a:cubicBezTo>
                <a:close/>
                <a:moveTo>
                  <a:pt x="0" y="1"/>
                </a:moveTo>
                <a:lnTo>
                  <a:pt x="0" y="70886"/>
                </a:lnTo>
                <a:lnTo>
                  <a:pt x="70885" y="70886"/>
                </a:lnTo>
                <a:lnTo>
                  <a:pt x="708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04"/>
        <p:cNvGrpSpPr/>
        <p:nvPr/>
      </p:nvGrpSpPr>
      <p:grpSpPr>
        <a:xfrm>
          <a:off x="0" y="0"/>
          <a:ext cx="0" cy="0"/>
          <a:chOff x="0" y="0"/>
          <a:chExt cx="0" cy="0"/>
        </a:xfrm>
      </p:grpSpPr>
      <p:sp>
        <p:nvSpPr>
          <p:cNvPr id="505" name="Google Shape;505;p78"/>
          <p:cNvSpPr txBox="1"/>
          <p:nvPr/>
        </p:nvSpPr>
        <p:spPr>
          <a:xfrm>
            <a:off x="1068100" y="1087849"/>
            <a:ext cx="7047300" cy="4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FFFFFF"/>
                </a:solidFill>
              </a:rPr>
              <a:t>This presentation has been made using the following fonts:</a:t>
            </a:r>
            <a:endParaRPr sz="1100">
              <a:solidFill>
                <a:srgbClr val="FFFFFF"/>
              </a:solidFill>
            </a:endParaRPr>
          </a:p>
          <a:p>
            <a:pPr marL="0" lvl="0" indent="0" algn="l" rtl="0">
              <a:lnSpc>
                <a:spcPct val="115000"/>
              </a:lnSpc>
              <a:spcBef>
                <a:spcPts val="0"/>
              </a:spcBef>
              <a:spcAft>
                <a:spcPts val="0"/>
              </a:spcAft>
              <a:buNone/>
            </a:pPr>
            <a:endParaRPr sz="1300">
              <a:solidFill>
                <a:srgbClr val="435D74"/>
              </a:solidFill>
            </a:endParaRPr>
          </a:p>
        </p:txBody>
      </p:sp>
      <p:sp>
        <p:nvSpPr>
          <p:cNvPr id="506" name="Google Shape;506;p78"/>
          <p:cNvSpPr txBox="1"/>
          <p:nvPr/>
        </p:nvSpPr>
        <p:spPr>
          <a:xfrm>
            <a:off x="1068100" y="1610422"/>
            <a:ext cx="7047300" cy="125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solidFill>
                  <a:schemeClr val="lt1"/>
                </a:solidFill>
              </a:rPr>
              <a:t>Montserrat</a:t>
            </a:r>
            <a:endParaRPr sz="1100" b="1">
              <a:solidFill>
                <a:schemeClr val="lt1"/>
              </a:solidFill>
            </a:endParaRPr>
          </a:p>
          <a:p>
            <a:pPr marL="0" lvl="0" indent="0" algn="ctr" rtl="0">
              <a:lnSpc>
                <a:spcPct val="115000"/>
              </a:lnSpc>
              <a:spcBef>
                <a:spcPts val="0"/>
              </a:spcBef>
              <a:spcAft>
                <a:spcPts val="0"/>
              </a:spcAft>
              <a:buNone/>
            </a:pPr>
            <a:r>
              <a:rPr lang="en" sz="1100">
                <a:solidFill>
                  <a:schemeClr val="lt1"/>
                </a:solidFill>
              </a:rPr>
              <a:t>(</a:t>
            </a:r>
            <a:r>
              <a:rPr lang="en" sz="1100">
                <a:solidFill>
                  <a:schemeClr val="lt1"/>
                </a:solidFill>
                <a:uFill>
                  <a:noFill/>
                </a:uFill>
                <a:hlinkClick r:id="rId3">
                  <a:extLst>
                    <a:ext uri="{A12FA001-AC4F-418D-AE19-62706E023703}">
                      <ahyp:hlinkClr xmlns:ahyp="http://schemas.microsoft.com/office/drawing/2018/hyperlinkcolor" val="tx"/>
                    </a:ext>
                  </a:extLst>
                </a:hlinkClick>
              </a:rPr>
              <a:t>https://fonts.google.com/specimen/Montserrat</a:t>
            </a:r>
            <a:r>
              <a:rPr lang="en" sz="1100">
                <a:solidFill>
                  <a:schemeClr val="lt1"/>
                </a:solidFill>
              </a:rPr>
              <a:t>)</a:t>
            </a:r>
            <a:endParaRPr sz="1100">
              <a:solidFill>
                <a:schemeClr val="lt1"/>
              </a:solidFill>
            </a:endParaRPr>
          </a:p>
          <a:p>
            <a:pPr marL="0" lvl="0" indent="0" algn="ctr" rtl="0">
              <a:lnSpc>
                <a:spcPct val="115000"/>
              </a:lnSpc>
              <a:spcBef>
                <a:spcPts val="0"/>
              </a:spcBef>
              <a:spcAft>
                <a:spcPts val="0"/>
              </a:spcAft>
              <a:buNone/>
            </a:pPr>
            <a:endParaRPr sz="800">
              <a:solidFill>
                <a:schemeClr val="lt1"/>
              </a:solidFill>
            </a:endParaRPr>
          </a:p>
          <a:p>
            <a:pPr marL="0" lvl="0" indent="0" algn="ctr" rtl="0">
              <a:lnSpc>
                <a:spcPct val="115000"/>
              </a:lnSpc>
              <a:spcBef>
                <a:spcPts val="0"/>
              </a:spcBef>
              <a:spcAft>
                <a:spcPts val="0"/>
              </a:spcAft>
              <a:buNone/>
            </a:pPr>
            <a:r>
              <a:rPr lang="en" sz="1100" b="1">
                <a:solidFill>
                  <a:schemeClr val="lt1"/>
                </a:solidFill>
              </a:rPr>
              <a:t>Playfair Display</a:t>
            </a:r>
            <a:endParaRPr sz="1100" b="1">
              <a:solidFill>
                <a:schemeClr val="lt1"/>
              </a:solidFill>
            </a:endParaRPr>
          </a:p>
          <a:p>
            <a:pPr marL="0" lvl="0" indent="0" algn="ctr" rtl="0">
              <a:lnSpc>
                <a:spcPct val="115000"/>
              </a:lnSpc>
              <a:spcBef>
                <a:spcPts val="0"/>
              </a:spcBef>
              <a:spcAft>
                <a:spcPts val="0"/>
              </a:spcAft>
              <a:buNone/>
            </a:pPr>
            <a:r>
              <a:rPr lang="en" sz="1100">
                <a:solidFill>
                  <a:schemeClr val="lt1"/>
                </a:solidFill>
              </a:rPr>
              <a:t>(</a:t>
            </a:r>
            <a:r>
              <a:rPr lang="en" sz="1100">
                <a:solidFill>
                  <a:schemeClr val="lt1"/>
                </a:solidFill>
                <a:uFill>
                  <a:noFill/>
                </a:uFill>
                <a:hlinkClick r:id="rId4">
                  <a:extLst>
                    <a:ext uri="{A12FA001-AC4F-418D-AE19-62706E023703}">
                      <ahyp:hlinkClr xmlns:ahyp="http://schemas.microsoft.com/office/drawing/2018/hyperlinkcolor" val="tx"/>
                    </a:ext>
                  </a:extLst>
                </a:hlinkClick>
              </a:rPr>
              <a:t>https://fonts.google.com/specimen/Playfair+Display</a:t>
            </a:r>
            <a:r>
              <a:rPr lang="en" sz="1100">
                <a:solidFill>
                  <a:schemeClr val="lt1"/>
                </a:solidFill>
              </a:rPr>
              <a:t>)</a:t>
            </a:r>
            <a:endParaRPr sz="1100" b="1">
              <a:solidFill>
                <a:srgbClr val="EFEFEF"/>
              </a:solidFill>
            </a:endParaRPr>
          </a:p>
        </p:txBody>
      </p:sp>
      <p:sp>
        <p:nvSpPr>
          <p:cNvPr id="507" name="Google Shape;507;p78"/>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Fonts &amp; colors used</a:t>
            </a:r>
            <a:endParaRPr/>
          </a:p>
        </p:txBody>
      </p:sp>
      <p:grpSp>
        <p:nvGrpSpPr>
          <p:cNvPr id="508" name="Google Shape;508;p78"/>
          <p:cNvGrpSpPr/>
          <p:nvPr/>
        </p:nvGrpSpPr>
        <p:grpSpPr>
          <a:xfrm>
            <a:off x="2583563" y="3498875"/>
            <a:ext cx="3976875" cy="754200"/>
            <a:chOff x="2052655" y="3498875"/>
            <a:chExt cx="3976875" cy="754200"/>
          </a:xfrm>
        </p:grpSpPr>
        <p:sp>
          <p:nvSpPr>
            <p:cNvPr id="509" name="Google Shape;509;p78"/>
            <p:cNvSpPr/>
            <p:nvPr/>
          </p:nvSpPr>
          <p:spPr>
            <a:xfrm>
              <a:off x="3114480" y="3498875"/>
              <a:ext cx="791400" cy="754200"/>
            </a:xfrm>
            <a:prstGeom prst="roundRect">
              <a:avLst>
                <a:gd name="adj" fmla="val 16667"/>
              </a:avLst>
            </a:prstGeom>
            <a:solidFill>
              <a:srgbClr val="C9D8C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8"/>
            <p:cNvSpPr/>
            <p:nvPr/>
          </p:nvSpPr>
          <p:spPr>
            <a:xfrm>
              <a:off x="4176300" y="3498875"/>
              <a:ext cx="791400" cy="7542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8"/>
            <p:cNvSpPr/>
            <p:nvPr/>
          </p:nvSpPr>
          <p:spPr>
            <a:xfrm>
              <a:off x="5238120" y="3498875"/>
              <a:ext cx="791400" cy="7542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8"/>
            <p:cNvSpPr/>
            <p:nvPr/>
          </p:nvSpPr>
          <p:spPr>
            <a:xfrm>
              <a:off x="2052655" y="3498875"/>
              <a:ext cx="791400" cy="754200"/>
            </a:xfrm>
            <a:prstGeom prst="roundRect">
              <a:avLst>
                <a:gd name="adj" fmla="val 16667"/>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8"/>
            <p:cNvSpPr txBox="1"/>
            <p:nvPr/>
          </p:nvSpPr>
          <p:spPr>
            <a:xfrm>
              <a:off x="311448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#c9d8c8</a:t>
              </a:r>
              <a:endParaRPr sz="1000">
                <a:solidFill>
                  <a:srgbClr val="FFFFFF"/>
                </a:solidFill>
              </a:endParaRPr>
            </a:p>
          </p:txBody>
        </p:sp>
        <p:sp>
          <p:nvSpPr>
            <p:cNvPr id="514" name="Google Shape;514;p78"/>
            <p:cNvSpPr txBox="1"/>
            <p:nvPr/>
          </p:nvSpPr>
          <p:spPr>
            <a:xfrm>
              <a:off x="417630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#000000</a:t>
              </a:r>
              <a:endParaRPr sz="1000">
                <a:solidFill>
                  <a:srgbClr val="FFFFFF"/>
                </a:solidFill>
              </a:endParaRPr>
            </a:p>
          </p:txBody>
        </p:sp>
        <p:sp>
          <p:nvSpPr>
            <p:cNvPr id="515" name="Google Shape;515;p78"/>
            <p:cNvSpPr txBox="1"/>
            <p:nvPr/>
          </p:nvSpPr>
          <p:spPr>
            <a:xfrm>
              <a:off x="523813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#ffffff</a:t>
              </a:r>
              <a:endParaRPr sz="1000"/>
            </a:p>
          </p:txBody>
        </p:sp>
        <p:sp>
          <p:nvSpPr>
            <p:cNvPr id="516" name="Google Shape;516;p78"/>
            <p:cNvSpPr txBox="1"/>
            <p:nvPr/>
          </p:nvSpPr>
          <p:spPr>
            <a:xfrm>
              <a:off x="205265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#a6bf5a</a:t>
              </a:r>
              <a:endParaRPr sz="1000">
                <a:solidFill>
                  <a:srgbClr val="FFFFFF"/>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20"/>
        <p:cNvGrpSpPr/>
        <p:nvPr/>
      </p:nvGrpSpPr>
      <p:grpSpPr>
        <a:xfrm>
          <a:off x="0" y="0"/>
          <a:ext cx="0" cy="0"/>
          <a:chOff x="0" y="0"/>
          <a:chExt cx="0" cy="0"/>
        </a:xfrm>
      </p:grpSpPr>
      <p:pic>
        <p:nvPicPr>
          <p:cNvPr id="521" name="Google Shape;521;p79">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8"/>
          <p:cNvSpPr txBox="1">
            <a:spLocks noGrp="1"/>
          </p:cNvSpPr>
          <p:nvPr>
            <p:ph type="title"/>
          </p:nvPr>
        </p:nvSpPr>
        <p:spPr>
          <a:xfrm>
            <a:off x="5226600" y="1150675"/>
            <a:ext cx="2607600" cy="128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Lars Lidahl</a:t>
            </a:r>
            <a:endParaRPr/>
          </a:p>
        </p:txBody>
      </p:sp>
      <p:sp>
        <p:nvSpPr>
          <p:cNvPr id="346" name="Google Shape;346;p58"/>
          <p:cNvSpPr txBox="1">
            <a:spLocks noGrp="1"/>
          </p:cNvSpPr>
          <p:nvPr>
            <p:ph type="subTitle" idx="1"/>
          </p:nvPr>
        </p:nvSpPr>
        <p:spPr>
          <a:xfrm>
            <a:off x="5226600" y="2393950"/>
            <a:ext cx="2607600" cy="1737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Former Food System Specialist for PIIC</a:t>
            </a:r>
            <a:endParaRPr/>
          </a:p>
          <a:p>
            <a:pPr marL="457200" lvl="0" indent="-317500" algn="l" rtl="0">
              <a:spcBef>
                <a:spcPts val="0"/>
              </a:spcBef>
              <a:spcAft>
                <a:spcPts val="0"/>
              </a:spcAft>
              <a:buSzPts val="1400"/>
              <a:buChar char="●"/>
            </a:pPr>
            <a:r>
              <a:rPr lang="en"/>
              <a:t>Trainee Arborist for Bratt Tree Company</a:t>
            </a:r>
            <a:endParaRPr/>
          </a:p>
          <a:p>
            <a:pPr marL="457200" lvl="0" indent="-317500" algn="l" rtl="0">
              <a:spcBef>
                <a:spcPts val="0"/>
              </a:spcBef>
              <a:spcAft>
                <a:spcPts val="0"/>
              </a:spcAft>
              <a:buSzPts val="1400"/>
              <a:buChar char="●"/>
            </a:pPr>
            <a:r>
              <a:rPr lang="en"/>
              <a:t>General systemic sustainability nerd</a:t>
            </a:r>
            <a:endParaRPr/>
          </a:p>
        </p:txBody>
      </p:sp>
      <p:pic>
        <p:nvPicPr>
          <p:cNvPr id="347" name="Google Shape;347;p58"/>
          <p:cNvPicPr preferRelativeResize="0"/>
          <p:nvPr/>
        </p:nvPicPr>
        <p:blipFill>
          <a:blip r:embed="rId3">
            <a:alphaModFix/>
          </a:blip>
          <a:stretch>
            <a:fillRect/>
          </a:stretch>
        </p:blipFill>
        <p:spPr>
          <a:xfrm>
            <a:off x="540000" y="298887"/>
            <a:ext cx="3409302" cy="4545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xfrm>
            <a:off x="5226600" y="3165693"/>
            <a:ext cx="2990100" cy="40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—Bill Mollison</a:t>
            </a:r>
            <a:endParaRPr/>
          </a:p>
        </p:txBody>
      </p:sp>
      <p:sp>
        <p:nvSpPr>
          <p:cNvPr id="353" name="Google Shape;353;p59"/>
          <p:cNvSpPr txBox="1">
            <a:spLocks noGrp="1"/>
          </p:cNvSpPr>
          <p:nvPr>
            <p:ph type="title" idx="2"/>
          </p:nvPr>
        </p:nvSpPr>
        <p:spPr>
          <a:xfrm>
            <a:off x="5226600" y="1570701"/>
            <a:ext cx="2990100" cy="156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50" i="0">
                <a:solidFill>
                  <a:srgbClr val="181818"/>
                </a:solidFill>
                <a:highlight>
                  <a:srgbClr val="FFFFFF"/>
                </a:highlight>
              </a:rPr>
              <a:t>“Though the problems of the world are increasingly complex,</a:t>
            </a:r>
            <a:endParaRPr sz="1250" i="0">
              <a:solidFill>
                <a:srgbClr val="181818"/>
              </a:solidFill>
              <a:highlight>
                <a:srgbClr val="FFFFFF"/>
              </a:highlight>
            </a:endParaRPr>
          </a:p>
          <a:p>
            <a:pPr marL="0" lvl="0" indent="0" algn="ctr" rtl="0">
              <a:spcBef>
                <a:spcPts val="0"/>
              </a:spcBef>
              <a:spcAft>
                <a:spcPts val="0"/>
              </a:spcAft>
              <a:buNone/>
            </a:pPr>
            <a:r>
              <a:rPr lang="en" sz="1250" i="0">
                <a:solidFill>
                  <a:srgbClr val="181818"/>
                </a:solidFill>
                <a:highlight>
                  <a:srgbClr val="FFFFFF"/>
                </a:highlight>
              </a:rPr>
              <a:t>the solutions remain embarrassingly simple.”</a:t>
            </a:r>
            <a:endParaRPr sz="1250" i="0">
              <a:solidFill>
                <a:srgbClr val="181818"/>
              </a:solidFill>
              <a:highlight>
                <a:srgbClr val="FFFFFF"/>
              </a:highlight>
            </a:endParaRPr>
          </a:p>
          <a:p>
            <a:pPr marL="0" lvl="0" indent="0" algn="ctr" rtl="0">
              <a:spcBef>
                <a:spcPts val="0"/>
              </a:spcBef>
              <a:spcAft>
                <a:spcPts val="0"/>
              </a:spcAft>
              <a:buNone/>
            </a:pPr>
            <a:endParaRPr sz="1050" i="0">
              <a:solidFill>
                <a:srgbClr val="181818"/>
              </a:solidFill>
              <a:highlight>
                <a:srgbClr val="FFFFFF"/>
              </a:highlight>
              <a:latin typeface="Merriweather"/>
              <a:ea typeface="Merriweather"/>
              <a:cs typeface="Merriweather"/>
              <a:sym typeface="Merriweather"/>
            </a:endParaRPr>
          </a:p>
        </p:txBody>
      </p:sp>
      <p:pic>
        <p:nvPicPr>
          <p:cNvPr id="354" name="Google Shape;354;p59"/>
          <p:cNvPicPr preferRelativeResize="0"/>
          <p:nvPr/>
        </p:nvPicPr>
        <p:blipFill>
          <a:blip r:embed="rId3">
            <a:alphaModFix/>
          </a:blip>
          <a:stretch>
            <a:fillRect/>
          </a:stretch>
        </p:blipFill>
        <p:spPr>
          <a:xfrm>
            <a:off x="649057" y="0"/>
            <a:ext cx="3687793"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0"/>
          <p:cNvSpPr txBox="1">
            <a:spLocks noGrp="1"/>
          </p:cNvSpPr>
          <p:nvPr>
            <p:ph type="title"/>
          </p:nvPr>
        </p:nvSpPr>
        <p:spPr>
          <a:xfrm>
            <a:off x="5237100" y="2473950"/>
            <a:ext cx="3473400" cy="71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Agroforestry?</a:t>
            </a:r>
            <a:endParaRPr/>
          </a:p>
        </p:txBody>
      </p:sp>
      <p:sp>
        <p:nvSpPr>
          <p:cNvPr id="360" name="Google Shape;360;p60"/>
          <p:cNvSpPr txBox="1">
            <a:spLocks noGrp="1"/>
          </p:cNvSpPr>
          <p:nvPr>
            <p:ph type="subTitle" idx="1"/>
          </p:nvPr>
        </p:nvSpPr>
        <p:spPr>
          <a:xfrm>
            <a:off x="5226600" y="3151519"/>
            <a:ext cx="3262500" cy="42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60"/>
          <p:cNvSpPr txBox="1">
            <a:spLocks noGrp="1"/>
          </p:cNvSpPr>
          <p:nvPr>
            <p:ph type="title" idx="2"/>
          </p:nvPr>
        </p:nvSpPr>
        <p:spPr>
          <a:xfrm>
            <a:off x="5226600" y="553800"/>
            <a:ext cx="819300" cy="7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01</a:t>
            </a:r>
            <a:endParaRPr/>
          </a:p>
        </p:txBody>
      </p:sp>
      <p:pic>
        <p:nvPicPr>
          <p:cNvPr id="362" name="Google Shape;362;p60"/>
          <p:cNvPicPr preferRelativeResize="0"/>
          <p:nvPr/>
        </p:nvPicPr>
        <p:blipFill>
          <a:blip r:embed="rId3">
            <a:alphaModFix/>
          </a:blip>
          <a:stretch>
            <a:fillRect/>
          </a:stretch>
        </p:blipFill>
        <p:spPr>
          <a:xfrm>
            <a:off x="0" y="1042988"/>
            <a:ext cx="4572000" cy="305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1"/>
          <p:cNvSpPr txBox="1">
            <a:spLocks noGrp="1"/>
          </p:cNvSpPr>
          <p:nvPr>
            <p:ph type="title"/>
          </p:nvPr>
        </p:nvSpPr>
        <p:spPr>
          <a:xfrm>
            <a:off x="713225" y="868676"/>
            <a:ext cx="49152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USDA Definition</a:t>
            </a:r>
            <a:endParaRPr/>
          </a:p>
        </p:txBody>
      </p:sp>
      <p:sp>
        <p:nvSpPr>
          <p:cNvPr id="368" name="Google Shape;368;p61"/>
          <p:cNvSpPr txBox="1">
            <a:spLocks noGrp="1"/>
          </p:cNvSpPr>
          <p:nvPr>
            <p:ph type="body" idx="1"/>
          </p:nvPr>
        </p:nvSpPr>
        <p:spPr>
          <a:xfrm>
            <a:off x="714050" y="1928551"/>
            <a:ext cx="4915200" cy="2174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r>
              <a:rPr lang="en" sz="2100"/>
              <a:t>Agroforestry is the intentional integration of trees and shrubs into crop and animal farming systems to create environmental, economic, and social benefits. </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2"/>
          <p:cNvSpPr txBox="1">
            <a:spLocks noGrp="1"/>
          </p:cNvSpPr>
          <p:nvPr>
            <p:ph type="title"/>
          </p:nvPr>
        </p:nvSpPr>
        <p:spPr>
          <a:xfrm>
            <a:off x="713225" y="868676"/>
            <a:ext cx="49152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Four I’s</a:t>
            </a:r>
            <a:endParaRPr/>
          </a:p>
        </p:txBody>
      </p:sp>
      <p:sp>
        <p:nvSpPr>
          <p:cNvPr id="374" name="Google Shape;374;p62"/>
          <p:cNvSpPr txBox="1">
            <a:spLocks noGrp="1"/>
          </p:cNvSpPr>
          <p:nvPr>
            <p:ph type="body" idx="1"/>
          </p:nvPr>
        </p:nvSpPr>
        <p:spPr>
          <a:xfrm>
            <a:off x="714050" y="1928551"/>
            <a:ext cx="4915200" cy="21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For a management practice to be called agroforestry, it typically must satisfy the four "i"s:</a:t>
            </a:r>
            <a:endParaRPr/>
          </a:p>
          <a:p>
            <a:pPr marL="457200" lvl="0" indent="-317500" algn="l" rtl="0">
              <a:spcBef>
                <a:spcPts val="1000"/>
              </a:spcBef>
              <a:spcAft>
                <a:spcPts val="0"/>
              </a:spcAft>
              <a:buSzPts val="1400"/>
              <a:buChar char="●"/>
            </a:pPr>
            <a:r>
              <a:rPr lang="en"/>
              <a:t>Intentional</a:t>
            </a:r>
            <a:endParaRPr/>
          </a:p>
          <a:p>
            <a:pPr marL="457200" lvl="0" indent="-317500" algn="l" rtl="0">
              <a:spcBef>
                <a:spcPts val="1000"/>
              </a:spcBef>
              <a:spcAft>
                <a:spcPts val="0"/>
              </a:spcAft>
              <a:buSzPts val="1400"/>
              <a:buChar char="●"/>
            </a:pPr>
            <a:r>
              <a:rPr lang="en"/>
              <a:t>Intensive</a:t>
            </a:r>
            <a:endParaRPr/>
          </a:p>
          <a:p>
            <a:pPr marL="457200" lvl="0" indent="-317500" algn="l" rtl="0">
              <a:spcBef>
                <a:spcPts val="1000"/>
              </a:spcBef>
              <a:spcAft>
                <a:spcPts val="0"/>
              </a:spcAft>
              <a:buSzPts val="1400"/>
              <a:buChar char="●"/>
            </a:pPr>
            <a:r>
              <a:rPr lang="en"/>
              <a:t>Integrated</a:t>
            </a:r>
            <a:endParaRPr/>
          </a:p>
          <a:p>
            <a:pPr marL="457200" lvl="0" indent="-317500" algn="l" rtl="0">
              <a:spcBef>
                <a:spcPts val="1000"/>
              </a:spcBef>
              <a:spcAft>
                <a:spcPts val="0"/>
              </a:spcAft>
              <a:buSzPts val="1400"/>
              <a:buChar char="●"/>
            </a:pPr>
            <a:r>
              <a:rPr lang="en"/>
              <a:t>Interactive</a:t>
            </a:r>
            <a:endParaRPr/>
          </a:p>
          <a:p>
            <a:pPr marL="0" lvl="0" indent="0" algn="l" rtl="0">
              <a:spcBef>
                <a:spcPts val="1000"/>
              </a:spcBef>
              <a:spcAft>
                <a:spcPts val="1000"/>
              </a:spcAft>
              <a:buClr>
                <a:schemeClr val="dk1"/>
              </a:buClr>
              <a:buSzPts val="1100"/>
              <a:buFont typeface="Arial"/>
              <a:buNone/>
            </a:pPr>
            <a:r>
              <a:rPr lang="en"/>
              <a:t>Thinking about the ways in which your project meets these criteria is a great framework to use.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3"/>
          <p:cNvSpPr txBox="1">
            <a:spLocks noGrp="1"/>
          </p:cNvSpPr>
          <p:nvPr>
            <p:ph type="title"/>
          </p:nvPr>
        </p:nvSpPr>
        <p:spPr>
          <a:xfrm>
            <a:off x="5237100" y="2473950"/>
            <a:ext cx="3623100" cy="71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Opportunities in Urban Environments</a:t>
            </a:r>
            <a:endParaRPr/>
          </a:p>
        </p:txBody>
      </p:sp>
      <p:sp>
        <p:nvSpPr>
          <p:cNvPr id="380" name="Google Shape;380;p63"/>
          <p:cNvSpPr txBox="1">
            <a:spLocks noGrp="1"/>
          </p:cNvSpPr>
          <p:nvPr>
            <p:ph type="subTitle" idx="1"/>
          </p:nvPr>
        </p:nvSpPr>
        <p:spPr>
          <a:xfrm>
            <a:off x="5226600" y="3151519"/>
            <a:ext cx="3262500" cy="42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63"/>
          <p:cNvSpPr txBox="1">
            <a:spLocks noGrp="1"/>
          </p:cNvSpPr>
          <p:nvPr>
            <p:ph type="title" idx="2"/>
          </p:nvPr>
        </p:nvSpPr>
        <p:spPr>
          <a:xfrm>
            <a:off x="5226600" y="553800"/>
            <a:ext cx="819300" cy="7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02</a:t>
            </a:r>
            <a:endParaRPr/>
          </a:p>
        </p:txBody>
      </p:sp>
      <p:pic>
        <p:nvPicPr>
          <p:cNvPr id="382" name="Google Shape;382;p63"/>
          <p:cNvPicPr preferRelativeResize="0"/>
          <p:nvPr/>
        </p:nvPicPr>
        <p:blipFill>
          <a:blip r:embed="rId3">
            <a:alphaModFix/>
          </a:blip>
          <a:stretch>
            <a:fillRect/>
          </a:stretch>
        </p:blipFill>
        <p:spPr>
          <a:xfrm>
            <a:off x="0" y="85725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4"/>
          <p:cNvSpPr txBox="1">
            <a:spLocks noGrp="1"/>
          </p:cNvSpPr>
          <p:nvPr>
            <p:ph type="title" idx="4"/>
          </p:nvPr>
        </p:nvSpPr>
        <p:spPr>
          <a:xfrm>
            <a:off x="3002425" y="2035913"/>
            <a:ext cx="3904500" cy="71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127,000,000</a:t>
            </a:r>
            <a:endParaRPr/>
          </a:p>
        </p:txBody>
      </p:sp>
      <p:sp>
        <p:nvSpPr>
          <p:cNvPr id="388" name="Google Shape;388;p64"/>
          <p:cNvSpPr txBox="1">
            <a:spLocks noGrp="1"/>
          </p:cNvSpPr>
          <p:nvPr>
            <p:ph type="subTitle" idx="1"/>
          </p:nvPr>
        </p:nvSpPr>
        <p:spPr>
          <a:xfrm>
            <a:off x="2088025" y="1318738"/>
            <a:ext cx="3904500" cy="35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Trees in US cities</a:t>
            </a:r>
            <a:endParaRPr/>
          </a:p>
        </p:txBody>
      </p:sp>
      <p:sp>
        <p:nvSpPr>
          <p:cNvPr id="389" name="Google Shape;389;p64"/>
          <p:cNvSpPr txBox="1">
            <a:spLocks noGrp="1"/>
          </p:cNvSpPr>
          <p:nvPr>
            <p:ph type="title" idx="5"/>
          </p:nvPr>
        </p:nvSpPr>
        <p:spPr>
          <a:xfrm>
            <a:off x="3916825" y="3470375"/>
            <a:ext cx="4951800" cy="71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44,000,000</a:t>
            </a:r>
            <a:endParaRPr/>
          </a:p>
        </p:txBody>
      </p:sp>
      <p:sp>
        <p:nvSpPr>
          <p:cNvPr id="390" name="Google Shape;390;p64"/>
          <p:cNvSpPr txBox="1">
            <a:spLocks noGrp="1"/>
          </p:cNvSpPr>
          <p:nvPr>
            <p:ph type="subTitle" idx="2"/>
          </p:nvPr>
        </p:nvSpPr>
        <p:spPr>
          <a:xfrm>
            <a:off x="3002425" y="2753213"/>
            <a:ext cx="3904500" cy="35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Acres of leaf area</a:t>
            </a:r>
            <a:endParaRPr/>
          </a:p>
        </p:txBody>
      </p:sp>
      <p:sp>
        <p:nvSpPr>
          <p:cNvPr id="391" name="Google Shape;391;p64"/>
          <p:cNvSpPr txBox="1">
            <a:spLocks noGrp="1"/>
          </p:cNvSpPr>
          <p:nvPr>
            <p:ph type="subTitle" idx="3"/>
          </p:nvPr>
        </p:nvSpPr>
        <p:spPr>
          <a:xfrm>
            <a:off x="3916825" y="4187675"/>
            <a:ext cx="3904500" cy="35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Tons of dry leaf weight biomass</a:t>
            </a:r>
            <a:endParaRPr/>
          </a:p>
        </p:txBody>
      </p:sp>
      <p:sp>
        <p:nvSpPr>
          <p:cNvPr id="392" name="Google Shape;392;p64"/>
          <p:cNvSpPr txBox="1">
            <a:spLocks noGrp="1"/>
          </p:cNvSpPr>
          <p:nvPr>
            <p:ph type="title"/>
          </p:nvPr>
        </p:nvSpPr>
        <p:spPr>
          <a:xfrm>
            <a:off x="2088025" y="601525"/>
            <a:ext cx="3904500" cy="71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5,500,000,000</a:t>
            </a:r>
            <a:endParaRPr/>
          </a:p>
        </p:txBody>
      </p:sp>
    </p:spTree>
  </p:cSld>
  <p:clrMapOvr>
    <a:masterClrMapping/>
  </p:clrMapOvr>
</p:sld>
</file>

<file path=ppt/theme/theme1.xml><?xml version="1.0" encoding="utf-8"?>
<a:theme xmlns:a="http://schemas.openxmlformats.org/drawingml/2006/main" name="Minimalist Green Slides XL by Slidesgo">
  <a:themeElements>
    <a:clrScheme name="Simple Light">
      <a:dk1>
        <a:srgbClr val="000000"/>
      </a:dk1>
      <a:lt1>
        <a:srgbClr val="FFFFFF"/>
      </a:lt1>
      <a:dk2>
        <a:srgbClr val="A6BFA5"/>
      </a:dk2>
      <a:lt2>
        <a:srgbClr val="C9D8C8"/>
      </a:lt2>
      <a:accent1>
        <a:srgbClr val="161922"/>
      </a:accent1>
      <a:accent2>
        <a:srgbClr val="FFFFFF"/>
      </a:accent2>
      <a:accent3>
        <a:srgbClr val="A6BFA5"/>
      </a:accent3>
      <a:accent4>
        <a:srgbClr val="C9D8C8"/>
      </a:accent4>
      <a:accent5>
        <a:srgbClr val="000000"/>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1678</Words>
  <Application>Microsoft Office PowerPoint</Application>
  <PresentationFormat>On-screen Show (16:9)</PresentationFormat>
  <Paragraphs>169</Paragraphs>
  <Slides>25</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Roboto Condensed Light</vt:lpstr>
      <vt:lpstr>Roboto</vt:lpstr>
      <vt:lpstr>Merriweather</vt:lpstr>
      <vt:lpstr>Arial</vt:lpstr>
      <vt:lpstr>Proxima Nova</vt:lpstr>
      <vt:lpstr>Playfair Display SemiBold</vt:lpstr>
      <vt:lpstr>Playfair Display</vt:lpstr>
      <vt:lpstr>Montserrat</vt:lpstr>
      <vt:lpstr>Minimalist Green Slides XL by Slidesgo</vt:lpstr>
      <vt:lpstr>Slidesgo Final Pages</vt:lpstr>
      <vt:lpstr>Urban Agroforestry</vt:lpstr>
      <vt:lpstr>Contents of this presentation</vt:lpstr>
      <vt:lpstr>Lars Lidahl</vt:lpstr>
      <vt:lpstr>—Bill Mollison</vt:lpstr>
      <vt:lpstr>What is Agroforestry?</vt:lpstr>
      <vt:lpstr>USDA Definition</vt:lpstr>
      <vt:lpstr>The Four I’s</vt:lpstr>
      <vt:lpstr>Opportunities in Urban Environments</vt:lpstr>
      <vt:lpstr>127,000,000</vt:lpstr>
      <vt:lpstr>18,300,000,000 </vt:lpstr>
      <vt:lpstr>Where should I look for opportunities?</vt:lpstr>
      <vt:lpstr>Developing a Planting Plan</vt:lpstr>
      <vt:lpstr>Considerations for Planting Plans</vt:lpstr>
      <vt:lpstr>Species Selection</vt:lpstr>
      <vt:lpstr>A couple of species you can use…</vt:lpstr>
      <vt:lpstr>—Winona La Duke</vt:lpstr>
      <vt:lpstr>Fostering Support</vt:lpstr>
      <vt:lpstr>Get to know your local leaders</vt:lpstr>
      <vt:lpstr>Focus on three main points</vt:lpstr>
      <vt:lpstr>Avoid duplicating efforts</vt:lpstr>
      <vt:lpstr>Resources</vt:lpstr>
      <vt:lpstr>City of Plymouth Annual Tree Sale</vt:lpstr>
      <vt:lpstr>Thanks!</vt:lpstr>
      <vt:lpstr>Fonts &amp; colors used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Agroforestry</dc:title>
  <cp:lastModifiedBy>Niedermaier, Danielle</cp:lastModifiedBy>
  <cp:revision>1</cp:revision>
  <dcterms:modified xsi:type="dcterms:W3CDTF">2022-09-29T12:42:36Z</dcterms:modified>
</cp:coreProperties>
</file>